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722" r:id="rId2"/>
  </p:sldMasterIdLst>
  <p:notesMasterIdLst>
    <p:notesMasterId r:id="rId24"/>
  </p:notesMasterIdLst>
  <p:sldIdLst>
    <p:sldId id="256" r:id="rId3"/>
    <p:sldId id="263" r:id="rId4"/>
    <p:sldId id="264" r:id="rId5"/>
    <p:sldId id="258" r:id="rId6"/>
    <p:sldId id="257" r:id="rId7"/>
    <p:sldId id="268" r:id="rId8"/>
    <p:sldId id="266" r:id="rId9"/>
    <p:sldId id="269" r:id="rId10"/>
    <p:sldId id="259" r:id="rId11"/>
    <p:sldId id="271" r:id="rId12"/>
    <p:sldId id="272" r:id="rId13"/>
    <p:sldId id="275" r:id="rId14"/>
    <p:sldId id="273" r:id="rId15"/>
    <p:sldId id="276" r:id="rId16"/>
    <p:sldId id="277" r:id="rId17"/>
    <p:sldId id="278" r:id="rId18"/>
    <p:sldId id="279" r:id="rId19"/>
    <p:sldId id="280" r:id="rId20"/>
    <p:sldId id="282" r:id="rId21"/>
    <p:sldId id="281" r:id="rId22"/>
    <p:sldId id="283" r:id="rId2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3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5" autoAdjust="0"/>
    <p:restoredTop sz="94610"/>
  </p:normalViewPr>
  <p:slideViewPr>
    <p:cSldViewPr snapToGrid="0" snapToObjects="1">
      <p:cViewPr varScale="1">
        <p:scale>
          <a:sx n="154" d="100"/>
          <a:sy n="154" d="100"/>
        </p:scale>
        <p:origin x="35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E665C8-EB5B-44BB-A9A4-CDD762FB8F60}" type="doc">
      <dgm:prSet loTypeId="urn:microsoft.com/office/officeart/2005/8/layout/targe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29DE551-39CC-4DAF-A9C4-ADFEAA55E225}">
      <dgm:prSet phldrT="[Текст]"/>
      <dgm:spPr/>
      <dgm:t>
        <a:bodyPr/>
        <a:lstStyle/>
        <a:p>
          <a:r>
            <a:rPr lang="ru-RU" dirty="0" smtClean="0">
              <a:latin typeface="Arial Black" panose="020B0A04020102020204" pitchFamily="34" charset="0"/>
            </a:rPr>
            <a:t>Личность с активной жизненной позицией</a:t>
          </a:r>
          <a:endParaRPr lang="ru-RU" dirty="0">
            <a:latin typeface="Arial Black" panose="020B0A04020102020204" pitchFamily="34" charset="0"/>
          </a:endParaRPr>
        </a:p>
      </dgm:t>
    </dgm:pt>
    <dgm:pt modelId="{9C47BA40-BBDE-46DE-AB76-98C856E0EAB2}" type="parTrans" cxnId="{71C87A68-23A9-4BFB-9A57-D9DF56928DCB}">
      <dgm:prSet/>
      <dgm:spPr/>
      <dgm:t>
        <a:bodyPr/>
        <a:lstStyle/>
        <a:p>
          <a:endParaRPr lang="ru-RU"/>
        </a:p>
      </dgm:t>
    </dgm:pt>
    <dgm:pt modelId="{ECE4A5E9-1A14-4EFE-A3CD-4D936AB67579}" type="sibTrans" cxnId="{71C87A68-23A9-4BFB-9A57-D9DF56928DCB}">
      <dgm:prSet/>
      <dgm:spPr/>
      <dgm:t>
        <a:bodyPr/>
        <a:lstStyle/>
        <a:p>
          <a:endParaRPr lang="ru-RU"/>
        </a:p>
      </dgm:t>
    </dgm:pt>
    <dgm:pt modelId="{DD1B175C-3F60-4C9B-88EB-8096E6B22A2D}">
      <dgm:prSet phldrT="[Текст]"/>
      <dgm:spPr/>
      <dgm:t>
        <a:bodyPr/>
        <a:lstStyle/>
        <a:p>
          <a:r>
            <a:rPr lang="ru-RU" b="1" i="0" dirty="0" smtClean="0">
              <a:latin typeface="Arial Black" panose="020B0A04020102020204" pitchFamily="34" charset="0"/>
            </a:rPr>
            <a:t>Профессиональная подготовка</a:t>
          </a:r>
          <a:endParaRPr lang="ru-RU" b="1" i="0" dirty="0">
            <a:latin typeface="Arial Black" panose="020B0A04020102020204" pitchFamily="34" charset="0"/>
          </a:endParaRPr>
        </a:p>
      </dgm:t>
    </dgm:pt>
    <dgm:pt modelId="{A3CA9CBD-056B-4737-9428-192094F13539}" type="parTrans" cxnId="{A30BD03A-4765-4E98-92ED-5F4C906C0F56}">
      <dgm:prSet/>
      <dgm:spPr/>
      <dgm:t>
        <a:bodyPr/>
        <a:lstStyle/>
        <a:p>
          <a:endParaRPr lang="ru-RU"/>
        </a:p>
      </dgm:t>
    </dgm:pt>
    <dgm:pt modelId="{DDBDB7C2-D27A-4F93-909A-9190B03D4D30}" type="sibTrans" cxnId="{A30BD03A-4765-4E98-92ED-5F4C906C0F56}">
      <dgm:prSet/>
      <dgm:spPr/>
      <dgm:t>
        <a:bodyPr/>
        <a:lstStyle/>
        <a:p>
          <a:endParaRPr lang="ru-RU"/>
        </a:p>
      </dgm:t>
    </dgm:pt>
    <dgm:pt modelId="{1238F287-05DC-43C5-8FF7-F3DF25E840A4}">
      <dgm:prSet phldrT="[Текст]"/>
      <dgm:spPr/>
      <dgm:t>
        <a:bodyPr/>
        <a:lstStyle/>
        <a:p>
          <a:r>
            <a:rPr lang="ru-RU" dirty="0" smtClean="0">
              <a:latin typeface="Arial Black" panose="020B0A04020102020204" pitchFamily="34" charset="0"/>
            </a:rPr>
            <a:t>Классное руководство</a:t>
          </a:r>
          <a:endParaRPr lang="ru-RU" dirty="0">
            <a:latin typeface="Arial Black" panose="020B0A04020102020204" pitchFamily="34" charset="0"/>
          </a:endParaRPr>
        </a:p>
      </dgm:t>
    </dgm:pt>
    <dgm:pt modelId="{EFC73A2B-8E1F-4A33-9EE8-953429DEDF76}" type="parTrans" cxnId="{6BAF94B8-F334-49DC-A537-5797A9954FBE}">
      <dgm:prSet/>
      <dgm:spPr/>
      <dgm:t>
        <a:bodyPr/>
        <a:lstStyle/>
        <a:p>
          <a:endParaRPr lang="ru-RU"/>
        </a:p>
      </dgm:t>
    </dgm:pt>
    <dgm:pt modelId="{6683E5B4-6C3F-48D8-A0AB-C8E53360DEA6}" type="sibTrans" cxnId="{6BAF94B8-F334-49DC-A537-5797A9954FBE}">
      <dgm:prSet/>
      <dgm:spPr/>
      <dgm:t>
        <a:bodyPr/>
        <a:lstStyle/>
        <a:p>
          <a:endParaRPr lang="ru-RU"/>
        </a:p>
      </dgm:t>
    </dgm:pt>
    <dgm:pt modelId="{73075E0A-3295-41B1-9B36-07E9CCAE6EB1}" type="pres">
      <dgm:prSet presAssocID="{B2E665C8-EB5B-44BB-A9A4-CDD762FB8F60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29A21F5-B869-4369-ABA0-B1E6751EAE4F}" type="pres">
      <dgm:prSet presAssocID="{429DE551-39CC-4DAF-A9C4-ADFEAA55E225}" presName="circle1" presStyleLbl="node1" presStyleIdx="0" presStyleCnt="3"/>
      <dgm:spPr/>
    </dgm:pt>
    <dgm:pt modelId="{9696E706-47C6-403A-82B3-112613E96E89}" type="pres">
      <dgm:prSet presAssocID="{429DE551-39CC-4DAF-A9C4-ADFEAA55E225}" presName="space" presStyleCnt="0"/>
      <dgm:spPr/>
    </dgm:pt>
    <dgm:pt modelId="{877DA5E9-C54D-4ADE-868F-C9E7A2E54D8A}" type="pres">
      <dgm:prSet presAssocID="{429DE551-39CC-4DAF-A9C4-ADFEAA55E225}" presName="rect1" presStyleLbl="alignAcc1" presStyleIdx="0" presStyleCnt="3" custLinFactNeighborX="0" custLinFactNeighborY="-5073"/>
      <dgm:spPr/>
      <dgm:t>
        <a:bodyPr/>
        <a:lstStyle/>
        <a:p>
          <a:endParaRPr lang="ru-RU"/>
        </a:p>
      </dgm:t>
    </dgm:pt>
    <dgm:pt modelId="{9FDEAB4A-C970-4AFA-8B9B-1A656F53116F}" type="pres">
      <dgm:prSet presAssocID="{DD1B175C-3F60-4C9B-88EB-8096E6B22A2D}" presName="vertSpace2" presStyleLbl="node1" presStyleIdx="0" presStyleCnt="3"/>
      <dgm:spPr/>
    </dgm:pt>
    <dgm:pt modelId="{794E2D90-1C8C-4F17-8DCA-5A88FA3E668A}" type="pres">
      <dgm:prSet presAssocID="{DD1B175C-3F60-4C9B-88EB-8096E6B22A2D}" presName="circle2" presStyleLbl="node1" presStyleIdx="1" presStyleCnt="3"/>
      <dgm:spPr/>
    </dgm:pt>
    <dgm:pt modelId="{BF95E322-3E9C-4BDC-92F0-AED09DD52A4E}" type="pres">
      <dgm:prSet presAssocID="{DD1B175C-3F60-4C9B-88EB-8096E6B22A2D}" presName="rect2" presStyleLbl="alignAcc1" presStyleIdx="1" presStyleCnt="3"/>
      <dgm:spPr/>
      <dgm:t>
        <a:bodyPr/>
        <a:lstStyle/>
        <a:p>
          <a:endParaRPr lang="ru-RU"/>
        </a:p>
      </dgm:t>
    </dgm:pt>
    <dgm:pt modelId="{D2C21E53-3B2E-4C28-99FC-8CE9609EC55A}" type="pres">
      <dgm:prSet presAssocID="{1238F287-05DC-43C5-8FF7-F3DF25E840A4}" presName="vertSpace3" presStyleLbl="node1" presStyleIdx="1" presStyleCnt="3"/>
      <dgm:spPr/>
    </dgm:pt>
    <dgm:pt modelId="{D1D4BE55-C98E-4297-9EFA-41AF80B8DD68}" type="pres">
      <dgm:prSet presAssocID="{1238F287-05DC-43C5-8FF7-F3DF25E840A4}" presName="circle3" presStyleLbl="node1" presStyleIdx="2" presStyleCnt="3"/>
      <dgm:spPr/>
    </dgm:pt>
    <dgm:pt modelId="{AB309A3E-097D-4EC0-AE77-D2F0B96C4354}" type="pres">
      <dgm:prSet presAssocID="{1238F287-05DC-43C5-8FF7-F3DF25E840A4}" presName="rect3" presStyleLbl="alignAcc1" presStyleIdx="2" presStyleCnt="3"/>
      <dgm:spPr/>
      <dgm:t>
        <a:bodyPr/>
        <a:lstStyle/>
        <a:p>
          <a:endParaRPr lang="ru-RU"/>
        </a:p>
      </dgm:t>
    </dgm:pt>
    <dgm:pt modelId="{A7B57EAA-0DFC-4361-854E-75BE18EAE7CF}" type="pres">
      <dgm:prSet presAssocID="{429DE551-39CC-4DAF-A9C4-ADFEAA55E225}" presName="rect1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6D514D-C33D-43EF-94C6-E74B30D91448}" type="pres">
      <dgm:prSet presAssocID="{DD1B175C-3F60-4C9B-88EB-8096E6B22A2D}" presName="rect2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3456FD-17E2-4AFA-BDA9-0AC7A8C6E010}" type="pres">
      <dgm:prSet presAssocID="{1238F287-05DC-43C5-8FF7-F3DF25E840A4}" presName="rect3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5B1914-A907-4133-ADFE-F2298F619FE3}" type="presOf" srcId="{1238F287-05DC-43C5-8FF7-F3DF25E840A4}" destId="{AB309A3E-097D-4EC0-AE77-D2F0B96C4354}" srcOrd="0" destOrd="0" presId="urn:microsoft.com/office/officeart/2005/8/layout/target3"/>
    <dgm:cxn modelId="{B4ADF04A-2A88-4251-BAF2-15BF94BA7221}" type="presOf" srcId="{DD1B175C-3F60-4C9B-88EB-8096E6B22A2D}" destId="{AB6D514D-C33D-43EF-94C6-E74B30D91448}" srcOrd="1" destOrd="0" presId="urn:microsoft.com/office/officeart/2005/8/layout/target3"/>
    <dgm:cxn modelId="{71C87A68-23A9-4BFB-9A57-D9DF56928DCB}" srcId="{B2E665C8-EB5B-44BB-A9A4-CDD762FB8F60}" destId="{429DE551-39CC-4DAF-A9C4-ADFEAA55E225}" srcOrd="0" destOrd="0" parTransId="{9C47BA40-BBDE-46DE-AB76-98C856E0EAB2}" sibTransId="{ECE4A5E9-1A14-4EFE-A3CD-4D936AB67579}"/>
    <dgm:cxn modelId="{A30BD03A-4765-4E98-92ED-5F4C906C0F56}" srcId="{B2E665C8-EB5B-44BB-A9A4-CDD762FB8F60}" destId="{DD1B175C-3F60-4C9B-88EB-8096E6B22A2D}" srcOrd="1" destOrd="0" parTransId="{A3CA9CBD-056B-4737-9428-192094F13539}" sibTransId="{DDBDB7C2-D27A-4F93-909A-9190B03D4D30}"/>
    <dgm:cxn modelId="{55E734DF-4FAD-4160-869B-72D56A02FAD0}" type="presOf" srcId="{1238F287-05DC-43C5-8FF7-F3DF25E840A4}" destId="{513456FD-17E2-4AFA-BDA9-0AC7A8C6E010}" srcOrd="1" destOrd="0" presId="urn:microsoft.com/office/officeart/2005/8/layout/target3"/>
    <dgm:cxn modelId="{1E05F531-0250-49BF-ACF6-4F645A7D91EC}" type="presOf" srcId="{429DE551-39CC-4DAF-A9C4-ADFEAA55E225}" destId="{877DA5E9-C54D-4ADE-868F-C9E7A2E54D8A}" srcOrd="0" destOrd="0" presId="urn:microsoft.com/office/officeart/2005/8/layout/target3"/>
    <dgm:cxn modelId="{1E5A862F-F552-4CA5-85B6-6E9D6ABF813F}" type="presOf" srcId="{429DE551-39CC-4DAF-A9C4-ADFEAA55E225}" destId="{A7B57EAA-0DFC-4361-854E-75BE18EAE7CF}" srcOrd="1" destOrd="0" presId="urn:microsoft.com/office/officeart/2005/8/layout/target3"/>
    <dgm:cxn modelId="{0128E9D6-8C40-4EF4-8E4C-7F7E591F49B3}" type="presOf" srcId="{DD1B175C-3F60-4C9B-88EB-8096E6B22A2D}" destId="{BF95E322-3E9C-4BDC-92F0-AED09DD52A4E}" srcOrd="0" destOrd="0" presId="urn:microsoft.com/office/officeart/2005/8/layout/target3"/>
    <dgm:cxn modelId="{6BAF94B8-F334-49DC-A537-5797A9954FBE}" srcId="{B2E665C8-EB5B-44BB-A9A4-CDD762FB8F60}" destId="{1238F287-05DC-43C5-8FF7-F3DF25E840A4}" srcOrd="2" destOrd="0" parTransId="{EFC73A2B-8E1F-4A33-9EE8-953429DEDF76}" sibTransId="{6683E5B4-6C3F-48D8-A0AB-C8E53360DEA6}"/>
    <dgm:cxn modelId="{EAF2715E-8291-4849-8E3F-116FF47A32E8}" type="presOf" srcId="{B2E665C8-EB5B-44BB-A9A4-CDD762FB8F60}" destId="{73075E0A-3295-41B1-9B36-07E9CCAE6EB1}" srcOrd="0" destOrd="0" presId="urn:microsoft.com/office/officeart/2005/8/layout/target3"/>
    <dgm:cxn modelId="{06BC343A-8510-4E23-8E4D-0C67FC28C886}" type="presParOf" srcId="{73075E0A-3295-41B1-9B36-07E9CCAE6EB1}" destId="{929A21F5-B869-4369-ABA0-B1E6751EAE4F}" srcOrd="0" destOrd="0" presId="urn:microsoft.com/office/officeart/2005/8/layout/target3"/>
    <dgm:cxn modelId="{EA696319-C7CE-4548-9001-620C43A24811}" type="presParOf" srcId="{73075E0A-3295-41B1-9B36-07E9CCAE6EB1}" destId="{9696E706-47C6-403A-82B3-112613E96E89}" srcOrd="1" destOrd="0" presId="urn:microsoft.com/office/officeart/2005/8/layout/target3"/>
    <dgm:cxn modelId="{ABEB7558-066A-4BA4-BED1-8B18E287040C}" type="presParOf" srcId="{73075E0A-3295-41B1-9B36-07E9CCAE6EB1}" destId="{877DA5E9-C54D-4ADE-868F-C9E7A2E54D8A}" srcOrd="2" destOrd="0" presId="urn:microsoft.com/office/officeart/2005/8/layout/target3"/>
    <dgm:cxn modelId="{EF6AAE9C-A6C1-445B-82A1-52B934FA74EF}" type="presParOf" srcId="{73075E0A-3295-41B1-9B36-07E9CCAE6EB1}" destId="{9FDEAB4A-C970-4AFA-8B9B-1A656F53116F}" srcOrd="3" destOrd="0" presId="urn:microsoft.com/office/officeart/2005/8/layout/target3"/>
    <dgm:cxn modelId="{284F261D-C0CE-40BA-95C5-55BB6EE77A19}" type="presParOf" srcId="{73075E0A-3295-41B1-9B36-07E9CCAE6EB1}" destId="{794E2D90-1C8C-4F17-8DCA-5A88FA3E668A}" srcOrd="4" destOrd="0" presId="urn:microsoft.com/office/officeart/2005/8/layout/target3"/>
    <dgm:cxn modelId="{31DA9A8D-A676-475F-BB60-BF57A932E139}" type="presParOf" srcId="{73075E0A-3295-41B1-9B36-07E9CCAE6EB1}" destId="{BF95E322-3E9C-4BDC-92F0-AED09DD52A4E}" srcOrd="5" destOrd="0" presId="urn:microsoft.com/office/officeart/2005/8/layout/target3"/>
    <dgm:cxn modelId="{F45B446D-76B2-4331-BE40-BF19D295CD31}" type="presParOf" srcId="{73075E0A-3295-41B1-9B36-07E9CCAE6EB1}" destId="{D2C21E53-3B2E-4C28-99FC-8CE9609EC55A}" srcOrd="6" destOrd="0" presId="urn:microsoft.com/office/officeart/2005/8/layout/target3"/>
    <dgm:cxn modelId="{CE259343-96B3-41B2-BB74-65F6AC25AA58}" type="presParOf" srcId="{73075E0A-3295-41B1-9B36-07E9CCAE6EB1}" destId="{D1D4BE55-C98E-4297-9EFA-41AF80B8DD68}" srcOrd="7" destOrd="0" presId="urn:microsoft.com/office/officeart/2005/8/layout/target3"/>
    <dgm:cxn modelId="{E9B080DB-3959-4E76-A794-49CFC99C41DC}" type="presParOf" srcId="{73075E0A-3295-41B1-9B36-07E9CCAE6EB1}" destId="{AB309A3E-097D-4EC0-AE77-D2F0B96C4354}" srcOrd="8" destOrd="0" presId="urn:microsoft.com/office/officeart/2005/8/layout/target3"/>
    <dgm:cxn modelId="{282D78AC-8A15-4831-9151-73FA1DC80148}" type="presParOf" srcId="{73075E0A-3295-41B1-9B36-07E9CCAE6EB1}" destId="{A7B57EAA-0DFC-4361-854E-75BE18EAE7CF}" srcOrd="9" destOrd="0" presId="urn:microsoft.com/office/officeart/2005/8/layout/target3"/>
    <dgm:cxn modelId="{A8F4CA5F-EFB0-43D1-ABDA-F7C3AAED2AD4}" type="presParOf" srcId="{73075E0A-3295-41B1-9B36-07E9CCAE6EB1}" destId="{AB6D514D-C33D-43EF-94C6-E74B30D91448}" srcOrd="10" destOrd="0" presId="urn:microsoft.com/office/officeart/2005/8/layout/target3"/>
    <dgm:cxn modelId="{72D96B35-5C4A-449B-BBA6-29974A78EAF9}" type="presParOf" srcId="{73075E0A-3295-41B1-9B36-07E9CCAE6EB1}" destId="{513456FD-17E2-4AFA-BDA9-0AC7A8C6E010}" srcOrd="11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69615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2ADF9E7A-1C93-424A-BE46-47D00051CB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953F00-779E-49E2-9E8F-FF49E254AC8A}" type="datetimeFigureOut">
              <a:rPr lang="ru-RU" smtClean="0"/>
              <a:t>10.03.2026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6E5464C3-B78A-4B7F-90BC-7A6F24791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FADC53B1-4ACE-43F8-A2AD-E6E499EB5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9AAEB37-080C-45D4-95E2-E80DC525A3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57150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2032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D228CF-93EA-4FB3-9CAC-745BA4733620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201738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B2ECE69F-178E-4786-B1D6-461B25E34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5B055-54BE-42A4-8DC8-10ED2ADEA08A}" type="datetimeFigureOut">
              <a:rPr lang="ru-RU" smtClean="0"/>
              <a:t>10.03.2026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15DB0CCE-2BB7-4FE6-9F6D-0F849019D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D60DEABB-F5A0-404E-81BE-A2C6C1A79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444EC-30F4-4546-BA0E-14E28119766D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1">
            <a:extLst>
              <a:ext uri="{FF2B5EF4-FFF2-40B4-BE49-F238E27FC236}">
                <a16:creationId xmlns="" xmlns:a16="http://schemas.microsoft.com/office/drawing/2014/main" id="{956E4A42-AE58-43D5-A1E5-C2A90FAEF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541532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5681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228CF-93EA-4FB3-9CAC-745BA4733620}" type="slidenum">
              <a:rPr lang="ru-RU" altLang="ru-RU" smtClean="0"/>
              <a:pPr/>
              <a:t>‹#›</a:t>
            </a:fld>
            <a:endParaRPr lang="ru-RU" altLang="ru-RU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21984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D9900-A840-4BE2-AAEC-EE26E971155B}" type="datetimeFigureOut">
              <a:rPr lang="ru-RU" smtClean="0"/>
              <a:t>10.03.2026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2FDE6-9ECE-4B9B-A682-5A1C1EE455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0437908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D9900-A840-4BE2-AAEC-EE26E971155B}" type="datetimeFigureOut">
              <a:rPr lang="ru-RU" smtClean="0"/>
              <a:t>10.03.2026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2FDE6-9ECE-4B9B-A682-5A1C1EE455B7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9488808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D9900-A840-4BE2-AAEC-EE26E971155B}" type="datetimeFigureOut">
              <a:rPr lang="ru-RU" smtClean="0"/>
              <a:t>10.03.2026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2FDE6-9ECE-4B9B-A682-5A1C1EE455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2524111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D9900-A840-4BE2-AAEC-EE26E971155B}" type="datetimeFigureOut">
              <a:rPr lang="ru-RU" smtClean="0"/>
              <a:t>10.03.2026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2FDE6-9ECE-4B9B-A682-5A1C1EE455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664300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D9900-A840-4BE2-AAEC-EE26E971155B}" type="datetimeFigureOut">
              <a:rPr lang="ru-RU" smtClean="0"/>
              <a:t>10.03.2026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2FDE6-9ECE-4B9B-A682-5A1C1EE455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1076100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53F00-779E-49E2-9E8F-FF49E254AC8A}" type="datetimeFigureOut">
              <a:rPr lang="ru-RU" smtClean="0"/>
              <a:t>10.03.2026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AEB37-080C-45D4-95E2-E80DC525A3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03389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68FD9900-A840-4BE2-AAEC-EE26E971155B}" type="datetimeFigureOut">
              <a:rPr lang="ru-RU" smtClean="0"/>
              <a:t>10.03.2026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452FDE6-9ECE-4B9B-A682-5A1C1EE455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1886168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D9900-A840-4BE2-AAEC-EE26E971155B}" type="datetimeFigureOut">
              <a:rPr lang="ru-RU" smtClean="0"/>
              <a:t>10.03.2026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2FDE6-9ECE-4B9B-A682-5A1C1EE455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9506911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D9900-A840-4BE2-AAEC-EE26E971155B}" type="datetimeFigureOut">
              <a:rPr lang="ru-RU" smtClean="0"/>
              <a:t>10.03.2026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2FDE6-9ECE-4B9B-A682-5A1C1EE455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1391789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D9900-A840-4BE2-AAEC-EE26E971155B}" type="datetimeFigureOut">
              <a:rPr lang="ru-RU" smtClean="0"/>
              <a:t>10.03.2026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2FDE6-9ECE-4B9B-A682-5A1C1EE455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5509605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B2ECE69F-178E-4786-B1D6-461B25E34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5B055-54BE-42A4-8DC8-10ED2ADEA08A}" type="datetimeFigureOut">
              <a:rPr lang="ru-RU" smtClean="0"/>
              <a:t>10.03.2026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15DB0CCE-2BB7-4FE6-9F6D-0F849019D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D60DEABB-F5A0-404E-81BE-A2C6C1A79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444EC-30F4-4546-BA0E-14E28119766D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1">
            <a:extLst>
              <a:ext uri="{FF2B5EF4-FFF2-40B4-BE49-F238E27FC236}">
                <a16:creationId xmlns="" xmlns:a16="http://schemas.microsoft.com/office/drawing/2014/main" id="{956E4A42-AE58-43D5-A1E5-C2A90FAEF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458619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19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71" r:id="rId4"/>
    <p:sldLayoutId id="2147483670" r:id="rId5"/>
    <p:sldLayoutId id="2147483672" r:id="rId6"/>
    <p:sldLayoutId id="2147483753" r:id="rId7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8624D31-43A5-475A-80CF-332C9F6DCF35}" type="datetimeFigureOut">
              <a:rPr lang="en-US" dirty="0"/>
              <a:t>3/10/2026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2292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734" r:id="rId12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2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0.pn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6.png"/><Relationship Id="rId9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8.png"/><Relationship Id="rId7" Type="http://schemas.openxmlformats.org/officeDocument/2006/relationships/image" Target="../media/image15.png"/><Relationship Id="rId12" Type="http://schemas.openxmlformats.org/officeDocument/2006/relationships/image" Target="../media/image11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svg"/><Relationship Id="rId11" Type="http://schemas.openxmlformats.org/officeDocument/2006/relationships/image" Target="../media/image17.png"/><Relationship Id="rId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16.png"/><Relationship Id="rId14" Type="http://schemas.openxmlformats.org/officeDocument/2006/relationships/image" Target="../media/image13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9.png"/><Relationship Id="rId7" Type="http://schemas.openxmlformats.org/officeDocument/2006/relationships/diagramQuickStyle" Target="../diagrams/quickStyle1.xml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1.xml"/><Relationship Id="rId11" Type="http://schemas.openxmlformats.org/officeDocument/2006/relationships/image" Target="../media/image22.png"/><Relationship Id="rId5" Type="http://schemas.openxmlformats.org/officeDocument/2006/relationships/diagramData" Target="../diagrams/data1.xml"/><Relationship Id="rId10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microsoft.com/office/2007/relationships/diagramDrawing" Target="../diagrams/drawing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9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8.png"/><Relationship Id="rId7" Type="http://schemas.openxmlformats.org/officeDocument/2006/relationships/image" Target="../media/image15.png"/><Relationship Id="rId12" Type="http://schemas.openxmlformats.org/officeDocument/2006/relationships/image" Target="../media/image11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svg"/><Relationship Id="rId11" Type="http://schemas.openxmlformats.org/officeDocument/2006/relationships/image" Target="../media/image17.png"/><Relationship Id="rId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16.png"/><Relationship Id="rId14" Type="http://schemas.openxmlformats.org/officeDocument/2006/relationships/image" Target="../media/image1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99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831273" y="4754880"/>
            <a:ext cx="7481455" cy="43226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endParaRPr lang="en-US" sz="1400" dirty="0"/>
          </a:p>
        </p:txBody>
      </p:sp>
      <p:sp>
        <p:nvSpPr>
          <p:cNvPr id="6" name="Text 2"/>
          <p:cNvSpPr/>
          <p:nvPr/>
        </p:nvSpPr>
        <p:spPr>
          <a:xfrm>
            <a:off x="831273" y="2327564"/>
            <a:ext cx="5818909" cy="24273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2000"/>
              </a:lnSpc>
              <a:buNone/>
            </a:pPr>
            <a:endParaRPr lang="en-US" sz="14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0225" y="-11678"/>
            <a:ext cx="6301775" cy="519882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3954" y="2488857"/>
            <a:ext cx="5437295" cy="334188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980575" y="5108882"/>
            <a:ext cx="453720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Ольга Григорьевна </a:t>
            </a:r>
            <a:r>
              <a:rPr lang="ru-RU" dirty="0" err="1" smtClean="0"/>
              <a:t>Облецова</a:t>
            </a:r>
            <a:endParaRPr lang="ru-RU" dirty="0" smtClean="0"/>
          </a:p>
          <a:p>
            <a:r>
              <a:rPr lang="ru-RU" dirty="0" err="1" smtClean="0"/>
              <a:t>к.п.н</a:t>
            </a:r>
            <a:r>
              <a:rPr lang="ru-RU" dirty="0" smtClean="0"/>
              <a:t>., директор БПОУ Республики Алтай </a:t>
            </a:r>
          </a:p>
          <a:p>
            <a:r>
              <a:rPr lang="ru-RU" dirty="0" smtClean="0"/>
              <a:t>«Горно-Алтайский педагогический колледж </a:t>
            </a:r>
          </a:p>
          <a:p>
            <a:r>
              <a:rPr lang="ru-RU" dirty="0" smtClean="0"/>
              <a:t>имени В. А. </a:t>
            </a:r>
            <a:r>
              <a:rPr lang="ru-RU" dirty="0" err="1" smtClean="0"/>
              <a:t>Сластёнина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5" name="Text 1"/>
          <p:cNvSpPr/>
          <p:nvPr/>
        </p:nvSpPr>
        <p:spPr>
          <a:xfrm>
            <a:off x="1623079" y="528093"/>
            <a:ext cx="5985164" cy="149421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Опыт реализации ОПОП по специальности 44.02.07 Преподавание в основном общем образовании (по профилям). Перспективы актуализации ФГОС</a:t>
            </a:r>
            <a:endParaRPr lang="en-US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Группа 38">
            <a:extLst>
              <a:ext uri="{FF2B5EF4-FFF2-40B4-BE49-F238E27FC236}">
                <a16:creationId xmlns="" xmlns:a16="http://schemas.microsoft.com/office/drawing/2014/main" id="{38FE9021-FB69-45FD-B33D-E4E25DEE8C07}"/>
              </a:ext>
            </a:extLst>
          </p:cNvPr>
          <p:cNvGrpSpPr/>
          <p:nvPr/>
        </p:nvGrpSpPr>
        <p:grpSpPr>
          <a:xfrm>
            <a:off x="647050" y="1690936"/>
            <a:ext cx="2431547" cy="2722500"/>
            <a:chOff x="511199" y="3429000"/>
            <a:chExt cx="2431547" cy="27225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5" name="Прямоугольник 4">
              <a:extLst>
                <a:ext uri="{FF2B5EF4-FFF2-40B4-BE49-F238E27FC236}">
                  <a16:creationId xmlns="" xmlns:a16="http://schemas.microsoft.com/office/drawing/2014/main" id="{A3923047-99D4-470A-88D9-848A6CC8163F}"/>
                </a:ext>
              </a:extLst>
            </p:cNvPr>
            <p:cNvSpPr/>
            <p:nvPr/>
          </p:nvSpPr>
          <p:spPr>
            <a:xfrm>
              <a:off x="511199" y="3429000"/>
              <a:ext cx="2430000" cy="495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="" xmlns:a16="http://schemas.microsoft.com/office/drawing/2014/main" id="{4CBE2089-40DD-4EEA-8305-BB2E85053C5F}"/>
                </a:ext>
              </a:extLst>
            </p:cNvPr>
            <p:cNvSpPr/>
            <p:nvPr/>
          </p:nvSpPr>
          <p:spPr>
            <a:xfrm>
              <a:off x="512746" y="3924000"/>
              <a:ext cx="2430000" cy="8325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36E3738D-A9B7-467C-BF21-07ADFA42A112}"/>
                </a:ext>
              </a:extLst>
            </p:cNvPr>
            <p:cNvSpPr/>
            <p:nvPr/>
          </p:nvSpPr>
          <p:spPr>
            <a:xfrm>
              <a:off x="511932" y="4756500"/>
              <a:ext cx="2430000" cy="1395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</p:grpSp>
      <p:grpSp>
        <p:nvGrpSpPr>
          <p:cNvPr id="41" name="Группа 40">
            <a:extLst>
              <a:ext uri="{FF2B5EF4-FFF2-40B4-BE49-F238E27FC236}">
                <a16:creationId xmlns="" xmlns:a16="http://schemas.microsoft.com/office/drawing/2014/main" id="{4D3A2AE6-726A-46C1-928B-DFD0D287318E}"/>
              </a:ext>
            </a:extLst>
          </p:cNvPr>
          <p:cNvGrpSpPr/>
          <p:nvPr/>
        </p:nvGrpSpPr>
        <p:grpSpPr>
          <a:xfrm>
            <a:off x="3618475" y="1671221"/>
            <a:ext cx="2433254" cy="2742216"/>
            <a:chOff x="3436251" y="2934000"/>
            <a:chExt cx="2433254" cy="32175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3FC7EE0E-CDF1-4F39-9EF8-FCFA53F608AD}"/>
                </a:ext>
              </a:extLst>
            </p:cNvPr>
            <p:cNvSpPr/>
            <p:nvPr/>
          </p:nvSpPr>
          <p:spPr>
            <a:xfrm>
              <a:off x="3439505" y="2934000"/>
              <a:ext cx="2430000" cy="495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1AED8A07-FD59-4D3C-9964-5D8A89408808}"/>
                </a:ext>
              </a:extLst>
            </p:cNvPr>
            <p:cNvSpPr/>
            <p:nvPr/>
          </p:nvSpPr>
          <p:spPr>
            <a:xfrm>
              <a:off x="3436251" y="3429000"/>
              <a:ext cx="2430000" cy="8325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D6EBE45D-4F9B-41E6-8035-48A409FF1C72}"/>
                </a:ext>
              </a:extLst>
            </p:cNvPr>
            <p:cNvSpPr/>
            <p:nvPr/>
          </p:nvSpPr>
          <p:spPr>
            <a:xfrm>
              <a:off x="3436932" y="4261500"/>
              <a:ext cx="2430000" cy="189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</p:grpSp>
      <p:grpSp>
        <p:nvGrpSpPr>
          <p:cNvPr id="42" name="Группа 41">
            <a:extLst>
              <a:ext uri="{FF2B5EF4-FFF2-40B4-BE49-F238E27FC236}">
                <a16:creationId xmlns="" xmlns:a16="http://schemas.microsoft.com/office/drawing/2014/main" id="{3F15E8EA-4396-4EFF-AF0F-96BDC7C0B6E7}"/>
              </a:ext>
            </a:extLst>
          </p:cNvPr>
          <p:cNvGrpSpPr/>
          <p:nvPr/>
        </p:nvGrpSpPr>
        <p:grpSpPr>
          <a:xfrm>
            <a:off x="6366246" y="1654952"/>
            <a:ext cx="2430752" cy="2794115"/>
            <a:chOff x="6353248" y="2439000"/>
            <a:chExt cx="2430752" cy="37125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ABFA10E8-259E-414D-8ABB-B74F930DBFE6}"/>
                </a:ext>
              </a:extLst>
            </p:cNvPr>
            <p:cNvSpPr/>
            <p:nvPr/>
          </p:nvSpPr>
          <p:spPr>
            <a:xfrm>
              <a:off x="6354000" y="2439000"/>
              <a:ext cx="2430000" cy="495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="" xmlns:a16="http://schemas.microsoft.com/office/drawing/2014/main" id="{2D52232C-FFE9-4F46-9D80-DF733E5DC125}"/>
                </a:ext>
              </a:extLst>
            </p:cNvPr>
            <p:cNvSpPr/>
            <p:nvPr/>
          </p:nvSpPr>
          <p:spPr>
            <a:xfrm>
              <a:off x="6353248" y="2934000"/>
              <a:ext cx="2430000" cy="8325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="" xmlns:a16="http://schemas.microsoft.com/office/drawing/2014/main" id="{D1E12058-491A-40B2-8CCD-56C72EDE870B}"/>
                </a:ext>
              </a:extLst>
            </p:cNvPr>
            <p:cNvSpPr/>
            <p:nvPr/>
          </p:nvSpPr>
          <p:spPr>
            <a:xfrm>
              <a:off x="6354000" y="3766500"/>
              <a:ext cx="2430000" cy="2385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</p:grpSp>
      <p:grpSp>
        <p:nvGrpSpPr>
          <p:cNvPr id="43" name="Группа 42">
            <a:extLst>
              <a:ext uri="{FF2B5EF4-FFF2-40B4-BE49-F238E27FC236}">
                <a16:creationId xmlns="" xmlns:a16="http://schemas.microsoft.com/office/drawing/2014/main" id="{6E7F9ED1-5A2B-436B-8075-C3591B9D0D90}"/>
              </a:ext>
            </a:extLst>
          </p:cNvPr>
          <p:cNvGrpSpPr/>
          <p:nvPr/>
        </p:nvGrpSpPr>
        <p:grpSpPr>
          <a:xfrm>
            <a:off x="9280647" y="1619322"/>
            <a:ext cx="2431150" cy="2829745"/>
            <a:chOff x="9290450" y="1944000"/>
            <a:chExt cx="2431150" cy="42075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4" name="Прямоугольник 13">
              <a:extLst>
                <a:ext uri="{FF2B5EF4-FFF2-40B4-BE49-F238E27FC236}">
                  <a16:creationId xmlns="" xmlns:a16="http://schemas.microsoft.com/office/drawing/2014/main" id="{1B8406FD-A98E-44A1-8C2F-F8E94C50E81F}"/>
                </a:ext>
              </a:extLst>
            </p:cNvPr>
            <p:cNvSpPr/>
            <p:nvPr/>
          </p:nvSpPr>
          <p:spPr>
            <a:xfrm>
              <a:off x="9291600" y="1944000"/>
              <a:ext cx="2430000" cy="495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="" xmlns:a16="http://schemas.microsoft.com/office/drawing/2014/main" id="{53BD5251-FC14-4F67-9448-9DF649205764}"/>
                </a:ext>
              </a:extLst>
            </p:cNvPr>
            <p:cNvSpPr/>
            <p:nvPr/>
          </p:nvSpPr>
          <p:spPr>
            <a:xfrm>
              <a:off x="9290450" y="2439000"/>
              <a:ext cx="2430000" cy="83250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6" name="Прямоугольник 15">
              <a:extLst>
                <a:ext uri="{FF2B5EF4-FFF2-40B4-BE49-F238E27FC236}">
                  <a16:creationId xmlns="" xmlns:a16="http://schemas.microsoft.com/office/drawing/2014/main" id="{30DB174B-9E50-4B86-B0BA-55D83CBFFCC9}"/>
                </a:ext>
              </a:extLst>
            </p:cNvPr>
            <p:cNvSpPr/>
            <p:nvPr/>
          </p:nvSpPr>
          <p:spPr>
            <a:xfrm>
              <a:off x="9290450" y="3271500"/>
              <a:ext cx="2430000" cy="288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9FC120A7-CF4D-49D8-B55F-BEFFC9C71890}"/>
              </a:ext>
            </a:extLst>
          </p:cNvPr>
          <p:cNvSpPr txBox="1"/>
          <p:nvPr/>
        </p:nvSpPr>
        <p:spPr>
          <a:xfrm>
            <a:off x="779879" y="2227695"/>
            <a:ext cx="2092352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/>
              <a:t>Участие  во Всероссийском проекте «Первая помощь»</a:t>
            </a:r>
          </a:p>
          <a:p>
            <a:pPr algn="ctr"/>
            <a:endParaRPr lang="ru-RU" sz="1400" dirty="0" smtClean="0"/>
          </a:p>
          <a:p>
            <a:pPr algn="ctr"/>
            <a:r>
              <a:rPr lang="ru-RU" sz="2000" b="1" dirty="0" smtClean="0"/>
              <a:t>Проект «Научись </a:t>
            </a:r>
            <a:r>
              <a:rPr lang="ru-RU" sz="2000" b="1" dirty="0"/>
              <a:t>спасать </a:t>
            </a:r>
            <a:r>
              <a:rPr lang="ru-RU" sz="2000" b="1" dirty="0" smtClean="0"/>
              <a:t>жизнь»</a:t>
            </a:r>
            <a:endParaRPr lang="ru-RU" sz="2000" b="1" dirty="0"/>
          </a:p>
          <a:p>
            <a:pPr algn="ctr"/>
            <a:endParaRPr lang="ru-RU" sz="1400" dirty="0" smtClean="0"/>
          </a:p>
          <a:p>
            <a:pPr algn="ctr"/>
            <a:endParaRPr lang="ru-RU" sz="1400" dirty="0"/>
          </a:p>
        </p:txBody>
      </p:sp>
      <p:pic>
        <p:nvPicPr>
          <p:cNvPr id="25" name="Рисунок 24">
            <a:extLst>
              <a:ext uri="{FF2B5EF4-FFF2-40B4-BE49-F238E27FC236}">
                <a16:creationId xmlns="" xmlns:a16="http://schemas.microsoft.com/office/drawing/2014/main" id="{D60C65D1-41FA-4A55-AD14-C385D923D51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78839" y="3760430"/>
            <a:ext cx="432000" cy="4320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="" xmlns:a16="http://schemas.microsoft.com/office/drawing/2014/main" id="{AC3C22AE-6121-49D1-9BD1-B3E87BC97B46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3688846" y="2900126"/>
            <a:ext cx="432000" cy="432000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="" xmlns:a16="http://schemas.microsoft.com/office/drawing/2014/main" id="{D60F84A1-6BF8-47EA-95CB-734BFBD3A667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547836" y="2414250"/>
            <a:ext cx="432000" cy="4320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="" xmlns:a16="http://schemas.microsoft.com/office/drawing/2014/main" id="{AB38B191-52F0-4D55-8A06-7DFBCE2E6BBD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525143" y="1937250"/>
            <a:ext cx="396000" cy="39600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AD7A50CE-223B-42EC-8453-6F47F0B0CF0C}"/>
              </a:ext>
            </a:extLst>
          </p:cNvPr>
          <p:cNvSpPr txBox="1"/>
          <p:nvPr/>
        </p:nvSpPr>
        <p:spPr>
          <a:xfrm>
            <a:off x="3755471" y="1654952"/>
            <a:ext cx="217582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400" dirty="0" smtClean="0"/>
          </a:p>
          <a:p>
            <a:pPr algn="ctr"/>
            <a:endParaRPr lang="ru-RU" sz="1400" dirty="0"/>
          </a:p>
          <a:p>
            <a:pPr algn="ctr"/>
            <a:r>
              <a:rPr lang="ru-RU" sz="1400" b="1" dirty="0" smtClean="0"/>
              <a:t>Учебный центр профессиональных квалификаций</a:t>
            </a:r>
          </a:p>
          <a:p>
            <a:pPr algn="ctr"/>
            <a:endParaRPr lang="ru-RU" sz="1400" dirty="0" smtClean="0"/>
          </a:p>
          <a:p>
            <a:pPr algn="ctr"/>
            <a:endParaRPr lang="ru-RU" sz="1400" dirty="0"/>
          </a:p>
          <a:p>
            <a:pPr algn="ctr"/>
            <a:r>
              <a:rPr lang="ru-RU" sz="2000" b="1" dirty="0" smtClean="0"/>
              <a:t>КПК по оказанию первой помощи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C35CA774-2D76-40C6-9BA5-335FD2E81651}"/>
              </a:ext>
            </a:extLst>
          </p:cNvPr>
          <p:cNvSpPr txBox="1"/>
          <p:nvPr/>
        </p:nvSpPr>
        <p:spPr>
          <a:xfrm>
            <a:off x="6722214" y="2219686"/>
            <a:ext cx="2175824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/>
              <a:t>1 сентября 2024 г.</a:t>
            </a:r>
          </a:p>
          <a:p>
            <a:pPr algn="ctr"/>
            <a:endParaRPr lang="ru-RU" sz="1400" dirty="0" smtClean="0"/>
          </a:p>
          <a:p>
            <a:pPr algn="ctr"/>
            <a:r>
              <a:rPr lang="ru-RU" sz="2000" b="1" dirty="0"/>
              <a:t>В</a:t>
            </a:r>
            <a:r>
              <a:rPr lang="ru-RU" sz="2000" b="1" dirty="0" smtClean="0"/>
              <a:t>ключение должности преподаватель-организатор ОБЗР                       </a:t>
            </a:r>
            <a:endParaRPr lang="ru-RU" sz="2000" b="1" dirty="0"/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32120625-2D95-4847-912D-D838426A94DA}"/>
              </a:ext>
            </a:extLst>
          </p:cNvPr>
          <p:cNvSpPr txBox="1"/>
          <p:nvPr/>
        </p:nvSpPr>
        <p:spPr>
          <a:xfrm>
            <a:off x="9500970" y="1907531"/>
            <a:ext cx="2175824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/>
              <a:t>    Деятельность ВПК «Отчизна»</a:t>
            </a:r>
          </a:p>
          <a:p>
            <a:pPr algn="ctr"/>
            <a:endParaRPr lang="ru-RU" sz="1400" b="1" dirty="0"/>
          </a:p>
          <a:p>
            <a:pPr algn="ctr"/>
            <a:endParaRPr lang="ru-RU" sz="1400" b="1" dirty="0" smtClean="0"/>
          </a:p>
          <a:p>
            <a:pPr algn="ctr"/>
            <a:r>
              <a:rPr lang="ru-RU" sz="2000" b="1" dirty="0" smtClean="0"/>
              <a:t>Проведение военно-полевых сборов</a:t>
            </a:r>
            <a:endParaRPr lang="ru-RU" sz="2000" b="1" dirty="0"/>
          </a:p>
        </p:txBody>
      </p:sp>
      <p:sp>
        <p:nvSpPr>
          <p:cNvPr id="37" name="Нижний колонтитул 4">
            <a:extLst>
              <a:ext uri="{FF2B5EF4-FFF2-40B4-BE49-F238E27FC236}">
                <a16:creationId xmlns="" xmlns:a16="http://schemas.microsoft.com/office/drawing/2014/main" id="{686156CF-9712-4421-861C-594BB58D4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162" y="90987"/>
            <a:ext cx="10984406" cy="365126"/>
          </a:xfrm>
        </p:spPr>
        <p:txBody>
          <a:bodyPr/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Предпосылки выбора и реализации специальности </a:t>
            </a:r>
            <a:r>
              <a:rPr lang="ru-RU" sz="2400" dirty="0"/>
              <a:t>44.02.07 Преподавание в основном общем образовании </a:t>
            </a:r>
            <a:endParaRPr lang="ru-RU" sz="2400" dirty="0" smtClean="0"/>
          </a:p>
          <a:p>
            <a:pPr algn="ctr"/>
            <a:r>
              <a:rPr lang="ru-RU" sz="2400" dirty="0" smtClean="0"/>
              <a:t>(</a:t>
            </a:r>
            <a:r>
              <a:rPr lang="ru-RU" sz="2400" dirty="0"/>
              <a:t>по профилям). Квалификация Учитель основ безопасности и защиты Родины</a:t>
            </a:r>
            <a:endParaRPr lang="en-US" sz="2400" dirty="0"/>
          </a:p>
          <a:p>
            <a:pPr algn="ctr"/>
            <a:endParaRPr lang="ru-RU" sz="2800" b="1" dirty="0">
              <a:latin typeface="Arial Black" panose="020B0A040201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63639" y="4763193"/>
            <a:ext cx="3019180" cy="198951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7356" y="4602989"/>
            <a:ext cx="3020480" cy="226536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853747" y="4681683"/>
            <a:ext cx="2114550" cy="21621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47476" y="4602989"/>
            <a:ext cx="2894240" cy="217068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652596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Прямоугольник 62">
            <a:extLst>
              <a:ext uri="{FF2B5EF4-FFF2-40B4-BE49-F238E27FC236}">
                <a16:creationId xmlns="" xmlns:a16="http://schemas.microsoft.com/office/drawing/2014/main" id="{721E7BCE-C774-4A62-B98D-27D461DB2519}"/>
              </a:ext>
            </a:extLst>
          </p:cNvPr>
          <p:cNvSpPr/>
          <p:nvPr/>
        </p:nvSpPr>
        <p:spPr>
          <a:xfrm>
            <a:off x="7011072" y="369000"/>
            <a:ext cx="3607426" cy="162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TextBox 64">
            <a:extLst>
              <a:ext uri="{FF2B5EF4-FFF2-40B4-BE49-F238E27FC236}">
                <a16:creationId xmlns="" xmlns:a16="http://schemas.microsoft.com/office/drawing/2014/main" id="{C8E2FB67-4D80-40E7-B5AA-95ACC73B8225}"/>
              </a:ext>
            </a:extLst>
          </p:cNvPr>
          <p:cNvSpPr txBox="1"/>
          <p:nvPr/>
        </p:nvSpPr>
        <p:spPr>
          <a:xfrm>
            <a:off x="8076141" y="847783"/>
            <a:ext cx="25871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1400" dirty="0"/>
          </a:p>
        </p:txBody>
      </p:sp>
      <p:sp>
        <p:nvSpPr>
          <p:cNvPr id="69" name="TextBox 68">
            <a:extLst>
              <a:ext uri="{FF2B5EF4-FFF2-40B4-BE49-F238E27FC236}">
                <a16:creationId xmlns="" xmlns:a16="http://schemas.microsoft.com/office/drawing/2014/main" id="{0CCCC6BF-D7FA-464E-951B-72DF98EEA5ED}"/>
              </a:ext>
            </a:extLst>
          </p:cNvPr>
          <p:cNvSpPr txBox="1"/>
          <p:nvPr/>
        </p:nvSpPr>
        <p:spPr>
          <a:xfrm>
            <a:off x="8215182" y="789276"/>
            <a:ext cx="2403315" cy="8771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700" b="1" cap="all" dirty="0" smtClean="0">
                <a:solidFill>
                  <a:schemeClr val="accent5"/>
                </a:solidFill>
              </a:rPr>
              <a:t>Практико-ориентированный компонент</a:t>
            </a:r>
            <a:endParaRPr lang="ru-RU" sz="1700" b="1" cap="all" dirty="0">
              <a:solidFill>
                <a:schemeClr val="accent5"/>
              </a:solidFill>
            </a:endParaRPr>
          </a:p>
        </p:txBody>
      </p:sp>
      <p:sp>
        <p:nvSpPr>
          <p:cNvPr id="3" name="Прямоугольник: скругленные верхние углы 2">
            <a:extLst>
              <a:ext uri="{FF2B5EF4-FFF2-40B4-BE49-F238E27FC236}">
                <a16:creationId xmlns="" xmlns:a16="http://schemas.microsoft.com/office/drawing/2014/main" id="{E5586399-C4E2-415C-975D-AAE02713CB2E}"/>
              </a:ext>
            </a:extLst>
          </p:cNvPr>
          <p:cNvSpPr/>
          <p:nvPr/>
        </p:nvSpPr>
        <p:spPr>
          <a:xfrm rot="5400000">
            <a:off x="6873347" y="535621"/>
            <a:ext cx="1081518" cy="1263487"/>
          </a:xfrm>
          <a:prstGeom prst="round2SameRect">
            <a:avLst/>
          </a:pr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ый треугольник 6">
            <a:extLst>
              <a:ext uri="{FF2B5EF4-FFF2-40B4-BE49-F238E27FC236}">
                <a16:creationId xmlns="" xmlns:a16="http://schemas.microsoft.com/office/drawing/2014/main" id="{E5786826-0EB4-4EE7-ACB6-23AA7DC7D37C}"/>
              </a:ext>
            </a:extLst>
          </p:cNvPr>
          <p:cNvSpPr/>
          <p:nvPr/>
        </p:nvSpPr>
        <p:spPr>
          <a:xfrm rot="16200000">
            <a:off x="6813732" y="429265"/>
            <a:ext cx="165970" cy="22871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ый треугольник 9">
            <a:extLst>
              <a:ext uri="{FF2B5EF4-FFF2-40B4-BE49-F238E27FC236}">
                <a16:creationId xmlns="" xmlns:a16="http://schemas.microsoft.com/office/drawing/2014/main" id="{5C89C9A4-02ED-4066-81C7-B6CDBA22104A}"/>
              </a:ext>
            </a:extLst>
          </p:cNvPr>
          <p:cNvSpPr/>
          <p:nvPr/>
        </p:nvSpPr>
        <p:spPr>
          <a:xfrm rot="5400000" flipV="1">
            <a:off x="6813183" y="1676755"/>
            <a:ext cx="165970" cy="22871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1BFA337A-8C22-4DAB-BD74-DC4414DF4B07}"/>
              </a:ext>
            </a:extLst>
          </p:cNvPr>
          <p:cNvSpPr/>
          <p:nvPr/>
        </p:nvSpPr>
        <p:spPr>
          <a:xfrm>
            <a:off x="6781264" y="635969"/>
            <a:ext cx="228710" cy="1072156"/>
          </a:xfrm>
          <a:prstGeom prst="rect">
            <a:avLst/>
          </a:prstGeom>
          <a:gradFill>
            <a:gsLst>
              <a:gs pos="46000">
                <a:schemeClr val="accent4"/>
              </a:gs>
              <a:gs pos="100000">
                <a:schemeClr val="accent4"/>
              </a:gs>
              <a:gs pos="25000">
                <a:srgbClr val="FDEDDD">
                  <a:alpha val="63000"/>
                </a:srgbClr>
              </a:gs>
              <a:gs pos="0">
                <a:schemeClr val="accent4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24A76421-C57B-4415-A82B-0EC0606B3A30}"/>
              </a:ext>
            </a:extLst>
          </p:cNvPr>
          <p:cNvSpPr txBox="1"/>
          <p:nvPr/>
        </p:nvSpPr>
        <p:spPr>
          <a:xfrm>
            <a:off x="7109587" y="830031"/>
            <a:ext cx="7040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31" name="Прямоугольник 30">
            <a:extLst>
              <a:ext uri="{FF2B5EF4-FFF2-40B4-BE49-F238E27FC236}">
                <a16:creationId xmlns="" xmlns:a16="http://schemas.microsoft.com/office/drawing/2014/main" id="{8471F1C2-118F-4D38-BEBD-DFD6B7B34E2E}"/>
              </a:ext>
            </a:extLst>
          </p:cNvPr>
          <p:cNvSpPr/>
          <p:nvPr/>
        </p:nvSpPr>
        <p:spPr>
          <a:xfrm>
            <a:off x="1825808" y="369000"/>
            <a:ext cx="3607426" cy="162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TextBox 50">
            <a:extLst>
              <a:ext uri="{FF2B5EF4-FFF2-40B4-BE49-F238E27FC236}">
                <a16:creationId xmlns="" xmlns:a16="http://schemas.microsoft.com/office/drawing/2014/main" id="{141F444D-7189-4618-9E50-430882A60B28}"/>
              </a:ext>
            </a:extLst>
          </p:cNvPr>
          <p:cNvSpPr txBox="1"/>
          <p:nvPr/>
        </p:nvSpPr>
        <p:spPr>
          <a:xfrm>
            <a:off x="3055871" y="891586"/>
            <a:ext cx="21069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cap="all" dirty="0" smtClean="0">
                <a:solidFill>
                  <a:schemeClr val="accent5"/>
                </a:solidFill>
              </a:rPr>
              <a:t>Кадровый компонент</a:t>
            </a:r>
            <a:endParaRPr lang="ru-RU" b="1" cap="all" dirty="0">
              <a:solidFill>
                <a:schemeClr val="accent5"/>
              </a:solidFill>
            </a:endParaRPr>
          </a:p>
        </p:txBody>
      </p:sp>
      <p:sp>
        <p:nvSpPr>
          <p:cNvPr id="53" name="Прямоугольник: скругленные верхние углы 52">
            <a:extLst>
              <a:ext uri="{FF2B5EF4-FFF2-40B4-BE49-F238E27FC236}">
                <a16:creationId xmlns="" xmlns:a16="http://schemas.microsoft.com/office/drawing/2014/main" id="{7A4F8339-B66D-41AD-8E84-335226BA3074}"/>
              </a:ext>
            </a:extLst>
          </p:cNvPr>
          <p:cNvSpPr/>
          <p:nvPr/>
        </p:nvSpPr>
        <p:spPr>
          <a:xfrm rot="5400000">
            <a:off x="1688083" y="535621"/>
            <a:ext cx="1081518" cy="1263487"/>
          </a:xfrm>
          <a:prstGeom prst="round2Same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Прямоугольный треугольник 54">
            <a:extLst>
              <a:ext uri="{FF2B5EF4-FFF2-40B4-BE49-F238E27FC236}">
                <a16:creationId xmlns="" xmlns:a16="http://schemas.microsoft.com/office/drawing/2014/main" id="{24726CBE-F7EA-4638-8D4B-BD013E41A860}"/>
              </a:ext>
            </a:extLst>
          </p:cNvPr>
          <p:cNvSpPr/>
          <p:nvPr/>
        </p:nvSpPr>
        <p:spPr>
          <a:xfrm rot="16200000">
            <a:off x="1628468" y="429265"/>
            <a:ext cx="165970" cy="22871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Прямоугольный треугольник 56">
            <a:extLst>
              <a:ext uri="{FF2B5EF4-FFF2-40B4-BE49-F238E27FC236}">
                <a16:creationId xmlns="" xmlns:a16="http://schemas.microsoft.com/office/drawing/2014/main" id="{E1EAB89F-0246-4AE6-B12F-0DA57761CE81}"/>
              </a:ext>
            </a:extLst>
          </p:cNvPr>
          <p:cNvSpPr/>
          <p:nvPr/>
        </p:nvSpPr>
        <p:spPr>
          <a:xfrm rot="5400000" flipV="1">
            <a:off x="1627919" y="1676755"/>
            <a:ext cx="165970" cy="22871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Прямоугольник 58">
            <a:extLst>
              <a:ext uri="{FF2B5EF4-FFF2-40B4-BE49-F238E27FC236}">
                <a16:creationId xmlns="" xmlns:a16="http://schemas.microsoft.com/office/drawing/2014/main" id="{799C4655-9EE6-4C23-A6EF-591D3188E097}"/>
              </a:ext>
            </a:extLst>
          </p:cNvPr>
          <p:cNvSpPr/>
          <p:nvPr/>
        </p:nvSpPr>
        <p:spPr>
          <a:xfrm>
            <a:off x="1596000" y="635969"/>
            <a:ext cx="228710" cy="1072156"/>
          </a:xfrm>
          <a:prstGeom prst="rect">
            <a:avLst/>
          </a:prstGeom>
          <a:gradFill>
            <a:gsLst>
              <a:gs pos="46000">
                <a:srgbClr val="F28D24"/>
              </a:gs>
              <a:gs pos="100000">
                <a:schemeClr val="accent1"/>
              </a:gs>
              <a:gs pos="25000">
                <a:srgbClr val="FDEDDD">
                  <a:alpha val="63000"/>
                </a:srgbClr>
              </a:gs>
              <a:gs pos="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TextBox 60">
            <a:extLst>
              <a:ext uri="{FF2B5EF4-FFF2-40B4-BE49-F238E27FC236}">
                <a16:creationId xmlns="" xmlns:a16="http://schemas.microsoft.com/office/drawing/2014/main" id="{DB3EB750-0341-42D3-BF21-A9886C25E02F}"/>
              </a:ext>
            </a:extLst>
          </p:cNvPr>
          <p:cNvSpPr txBox="1"/>
          <p:nvPr/>
        </p:nvSpPr>
        <p:spPr>
          <a:xfrm>
            <a:off x="1924323" y="830031"/>
            <a:ext cx="7040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149" name="Прямоугольник 148">
            <a:extLst>
              <a:ext uri="{FF2B5EF4-FFF2-40B4-BE49-F238E27FC236}">
                <a16:creationId xmlns="" xmlns:a16="http://schemas.microsoft.com/office/drawing/2014/main" id="{8FC57294-E526-4B3D-A2A2-0619C8458C3D}"/>
              </a:ext>
            </a:extLst>
          </p:cNvPr>
          <p:cNvSpPr/>
          <p:nvPr/>
        </p:nvSpPr>
        <p:spPr>
          <a:xfrm>
            <a:off x="7011072" y="2461500"/>
            <a:ext cx="3607426" cy="162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3" name="Рисунок 152">
            <a:extLst>
              <a:ext uri="{FF2B5EF4-FFF2-40B4-BE49-F238E27FC236}">
                <a16:creationId xmlns="" xmlns:a16="http://schemas.microsoft.com/office/drawing/2014/main" id="{68C69D37-04FA-4B34-BDFC-925141EF411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/>
        </p:blipFill>
        <p:spPr>
          <a:xfrm flipV="1">
            <a:off x="8283993" y="2538242"/>
            <a:ext cx="360000" cy="360000"/>
          </a:xfrm>
          <a:prstGeom prst="rect">
            <a:avLst/>
          </a:prstGeom>
        </p:spPr>
      </p:pic>
      <p:sp>
        <p:nvSpPr>
          <p:cNvPr id="155" name="TextBox 154">
            <a:extLst>
              <a:ext uri="{FF2B5EF4-FFF2-40B4-BE49-F238E27FC236}">
                <a16:creationId xmlns="" xmlns:a16="http://schemas.microsoft.com/office/drawing/2014/main" id="{A82BB6D3-9AB8-4B30-87CD-E37FB53CE098}"/>
              </a:ext>
            </a:extLst>
          </p:cNvPr>
          <p:cNvSpPr txBox="1"/>
          <p:nvPr/>
        </p:nvSpPr>
        <p:spPr>
          <a:xfrm>
            <a:off x="8282784" y="3024520"/>
            <a:ext cx="2158115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700" b="1" cap="all" dirty="0" smtClean="0">
                <a:solidFill>
                  <a:schemeClr val="accent5"/>
                </a:solidFill>
              </a:rPr>
              <a:t>Наставничество и партнерство</a:t>
            </a:r>
            <a:endParaRPr lang="ru-RU" sz="1700" b="1" cap="all" dirty="0">
              <a:solidFill>
                <a:schemeClr val="accent5"/>
              </a:solidFill>
            </a:endParaRPr>
          </a:p>
        </p:txBody>
      </p:sp>
      <p:sp>
        <p:nvSpPr>
          <p:cNvPr id="157" name="Прямоугольник: скругленные верхние углы 156">
            <a:extLst>
              <a:ext uri="{FF2B5EF4-FFF2-40B4-BE49-F238E27FC236}">
                <a16:creationId xmlns="" xmlns:a16="http://schemas.microsoft.com/office/drawing/2014/main" id="{C522B3D6-90BD-4590-B400-5AE3A875C888}"/>
              </a:ext>
            </a:extLst>
          </p:cNvPr>
          <p:cNvSpPr/>
          <p:nvPr/>
        </p:nvSpPr>
        <p:spPr>
          <a:xfrm rot="5400000">
            <a:off x="6873347" y="2628121"/>
            <a:ext cx="1081518" cy="1263487"/>
          </a:xfrm>
          <a:prstGeom prst="round2SameRect">
            <a:avLst/>
          </a:pr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9" name="Прямоугольный треугольник 158">
            <a:extLst>
              <a:ext uri="{FF2B5EF4-FFF2-40B4-BE49-F238E27FC236}">
                <a16:creationId xmlns="" xmlns:a16="http://schemas.microsoft.com/office/drawing/2014/main" id="{D9E03EE4-53DB-4310-B0E9-48B561E71314}"/>
              </a:ext>
            </a:extLst>
          </p:cNvPr>
          <p:cNvSpPr/>
          <p:nvPr/>
        </p:nvSpPr>
        <p:spPr>
          <a:xfrm rot="16200000">
            <a:off x="6813732" y="2521765"/>
            <a:ext cx="165970" cy="228710"/>
          </a:xfrm>
          <a:prstGeom prst="rt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1" name="Прямоугольный треугольник 160">
            <a:extLst>
              <a:ext uri="{FF2B5EF4-FFF2-40B4-BE49-F238E27FC236}">
                <a16:creationId xmlns="" xmlns:a16="http://schemas.microsoft.com/office/drawing/2014/main" id="{106915D9-2A65-4D1C-8AB1-BCA6D9D9735C}"/>
              </a:ext>
            </a:extLst>
          </p:cNvPr>
          <p:cNvSpPr/>
          <p:nvPr/>
        </p:nvSpPr>
        <p:spPr>
          <a:xfrm rot="5400000" flipV="1">
            <a:off x="6813183" y="3769255"/>
            <a:ext cx="165970" cy="228710"/>
          </a:xfrm>
          <a:prstGeom prst="rt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3" name="Прямоугольник 162">
            <a:extLst>
              <a:ext uri="{FF2B5EF4-FFF2-40B4-BE49-F238E27FC236}">
                <a16:creationId xmlns="" xmlns:a16="http://schemas.microsoft.com/office/drawing/2014/main" id="{3850E1FC-4794-4994-992A-507E936A0407}"/>
              </a:ext>
            </a:extLst>
          </p:cNvPr>
          <p:cNvSpPr/>
          <p:nvPr/>
        </p:nvSpPr>
        <p:spPr>
          <a:xfrm>
            <a:off x="6781264" y="2728469"/>
            <a:ext cx="228710" cy="1072156"/>
          </a:xfrm>
          <a:prstGeom prst="rect">
            <a:avLst/>
          </a:prstGeom>
          <a:gradFill>
            <a:gsLst>
              <a:gs pos="46000">
                <a:schemeClr val="accent5"/>
              </a:gs>
              <a:gs pos="100000">
                <a:schemeClr val="accent5"/>
              </a:gs>
              <a:gs pos="25000">
                <a:srgbClr val="FDEDDD">
                  <a:alpha val="63000"/>
                </a:srgbClr>
              </a:gs>
              <a:gs pos="0">
                <a:schemeClr val="accent5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5" name="TextBox 164">
            <a:extLst>
              <a:ext uri="{FF2B5EF4-FFF2-40B4-BE49-F238E27FC236}">
                <a16:creationId xmlns="" xmlns:a16="http://schemas.microsoft.com/office/drawing/2014/main" id="{03D20989-085A-402A-8A02-9FB499B9F2E7}"/>
              </a:ext>
            </a:extLst>
          </p:cNvPr>
          <p:cNvSpPr txBox="1"/>
          <p:nvPr/>
        </p:nvSpPr>
        <p:spPr>
          <a:xfrm>
            <a:off x="7109587" y="2922531"/>
            <a:ext cx="7040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167" name="Прямоугольник 166">
            <a:extLst>
              <a:ext uri="{FF2B5EF4-FFF2-40B4-BE49-F238E27FC236}">
                <a16:creationId xmlns="" xmlns:a16="http://schemas.microsoft.com/office/drawing/2014/main" id="{7C7894A6-0A7B-491C-849E-00539A61BDEE}"/>
              </a:ext>
            </a:extLst>
          </p:cNvPr>
          <p:cNvSpPr/>
          <p:nvPr/>
        </p:nvSpPr>
        <p:spPr>
          <a:xfrm>
            <a:off x="1825808" y="2461500"/>
            <a:ext cx="3607426" cy="162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3" name="TextBox 172">
            <a:extLst>
              <a:ext uri="{FF2B5EF4-FFF2-40B4-BE49-F238E27FC236}">
                <a16:creationId xmlns="" xmlns:a16="http://schemas.microsoft.com/office/drawing/2014/main" id="{B897030B-10F4-4E85-9CC9-530D16B2F57D}"/>
              </a:ext>
            </a:extLst>
          </p:cNvPr>
          <p:cNvSpPr txBox="1"/>
          <p:nvPr/>
        </p:nvSpPr>
        <p:spPr>
          <a:xfrm>
            <a:off x="2959101" y="2979536"/>
            <a:ext cx="2463791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700" b="1" cap="all" dirty="0" smtClean="0">
                <a:solidFill>
                  <a:schemeClr val="accent5"/>
                </a:solidFill>
              </a:rPr>
              <a:t>Инфраструктурный  компонент</a:t>
            </a:r>
            <a:endParaRPr lang="ru-RU" sz="1700" b="1" cap="all" dirty="0">
              <a:solidFill>
                <a:schemeClr val="accent5"/>
              </a:solidFill>
            </a:endParaRPr>
          </a:p>
        </p:txBody>
      </p:sp>
      <p:sp>
        <p:nvSpPr>
          <p:cNvPr id="175" name="Прямоугольник: скругленные верхние углы 174">
            <a:extLst>
              <a:ext uri="{FF2B5EF4-FFF2-40B4-BE49-F238E27FC236}">
                <a16:creationId xmlns="" xmlns:a16="http://schemas.microsoft.com/office/drawing/2014/main" id="{6F1E7D82-7F73-41B9-AA6C-616D59160EC0}"/>
              </a:ext>
            </a:extLst>
          </p:cNvPr>
          <p:cNvSpPr/>
          <p:nvPr/>
        </p:nvSpPr>
        <p:spPr>
          <a:xfrm rot="5400000">
            <a:off x="1688083" y="2628121"/>
            <a:ext cx="1081518" cy="1263487"/>
          </a:xfrm>
          <a:prstGeom prst="round2Same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7" name="Прямоугольный треугольник 176">
            <a:extLst>
              <a:ext uri="{FF2B5EF4-FFF2-40B4-BE49-F238E27FC236}">
                <a16:creationId xmlns="" xmlns:a16="http://schemas.microsoft.com/office/drawing/2014/main" id="{7F74B4D6-F573-4701-AF80-D5FCA4ACBA19}"/>
              </a:ext>
            </a:extLst>
          </p:cNvPr>
          <p:cNvSpPr/>
          <p:nvPr/>
        </p:nvSpPr>
        <p:spPr>
          <a:xfrm rot="16200000">
            <a:off x="1628468" y="2521765"/>
            <a:ext cx="165970" cy="22871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9" name="Прямоугольный треугольник 178">
            <a:extLst>
              <a:ext uri="{FF2B5EF4-FFF2-40B4-BE49-F238E27FC236}">
                <a16:creationId xmlns="" xmlns:a16="http://schemas.microsoft.com/office/drawing/2014/main" id="{3A53953E-A683-4ECC-9576-3691B7518401}"/>
              </a:ext>
            </a:extLst>
          </p:cNvPr>
          <p:cNvSpPr/>
          <p:nvPr/>
        </p:nvSpPr>
        <p:spPr>
          <a:xfrm rot="5400000" flipV="1">
            <a:off x="1627919" y="3769255"/>
            <a:ext cx="165970" cy="22871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1" name="Прямоугольник 180">
            <a:extLst>
              <a:ext uri="{FF2B5EF4-FFF2-40B4-BE49-F238E27FC236}">
                <a16:creationId xmlns="" xmlns:a16="http://schemas.microsoft.com/office/drawing/2014/main" id="{FA0A0961-293E-437A-93F4-7BA6A1E5323D}"/>
              </a:ext>
            </a:extLst>
          </p:cNvPr>
          <p:cNvSpPr/>
          <p:nvPr/>
        </p:nvSpPr>
        <p:spPr>
          <a:xfrm>
            <a:off x="1596000" y="2728469"/>
            <a:ext cx="228710" cy="1072156"/>
          </a:xfrm>
          <a:prstGeom prst="rect">
            <a:avLst/>
          </a:prstGeom>
          <a:gradFill>
            <a:gsLst>
              <a:gs pos="46000">
                <a:schemeClr val="accent2"/>
              </a:gs>
              <a:gs pos="98000">
                <a:schemeClr val="accent2"/>
              </a:gs>
              <a:gs pos="0">
                <a:schemeClr val="accent2"/>
              </a:gs>
              <a:gs pos="25000">
                <a:srgbClr val="FDEDDD">
                  <a:alpha val="63000"/>
                </a:srgbClr>
              </a:gs>
              <a:gs pos="0">
                <a:schemeClr val="accent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3" name="TextBox 182">
            <a:extLst>
              <a:ext uri="{FF2B5EF4-FFF2-40B4-BE49-F238E27FC236}">
                <a16:creationId xmlns="" xmlns:a16="http://schemas.microsoft.com/office/drawing/2014/main" id="{FADB9D05-A199-4562-8D8F-E4E173828FB2}"/>
              </a:ext>
            </a:extLst>
          </p:cNvPr>
          <p:cNvSpPr txBox="1"/>
          <p:nvPr/>
        </p:nvSpPr>
        <p:spPr>
          <a:xfrm>
            <a:off x="1924323" y="2922531"/>
            <a:ext cx="7040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185" name="Прямоугольник 184">
            <a:extLst>
              <a:ext uri="{FF2B5EF4-FFF2-40B4-BE49-F238E27FC236}">
                <a16:creationId xmlns="" xmlns:a16="http://schemas.microsoft.com/office/drawing/2014/main" id="{58DE8EFF-FAB8-4B60-A7C2-56B1B9F8DF77}"/>
              </a:ext>
            </a:extLst>
          </p:cNvPr>
          <p:cNvSpPr/>
          <p:nvPr/>
        </p:nvSpPr>
        <p:spPr>
          <a:xfrm>
            <a:off x="7011072" y="4650384"/>
            <a:ext cx="3607426" cy="162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1" name="TextBox 190">
            <a:extLst>
              <a:ext uri="{FF2B5EF4-FFF2-40B4-BE49-F238E27FC236}">
                <a16:creationId xmlns="" xmlns:a16="http://schemas.microsoft.com/office/drawing/2014/main" id="{2EC4FDAD-0C03-4995-AA6C-7CF05173CA3A}"/>
              </a:ext>
            </a:extLst>
          </p:cNvPr>
          <p:cNvSpPr txBox="1"/>
          <p:nvPr/>
        </p:nvSpPr>
        <p:spPr>
          <a:xfrm>
            <a:off x="8215182" y="5165594"/>
            <a:ext cx="240331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cap="all" dirty="0" smtClean="0">
                <a:solidFill>
                  <a:schemeClr val="accent5"/>
                </a:solidFill>
              </a:rPr>
              <a:t>Воспитательный КОМПОНЕНТ</a:t>
            </a:r>
            <a:endParaRPr lang="ru-RU" b="1" cap="all" dirty="0">
              <a:solidFill>
                <a:schemeClr val="accent5"/>
              </a:solidFill>
            </a:endParaRPr>
          </a:p>
        </p:txBody>
      </p:sp>
      <p:sp>
        <p:nvSpPr>
          <p:cNvPr id="193" name="Прямоугольник: скругленные верхние углы 192">
            <a:extLst>
              <a:ext uri="{FF2B5EF4-FFF2-40B4-BE49-F238E27FC236}">
                <a16:creationId xmlns="" xmlns:a16="http://schemas.microsoft.com/office/drawing/2014/main" id="{225478A2-2AE6-4482-9611-4E8FFF992386}"/>
              </a:ext>
            </a:extLst>
          </p:cNvPr>
          <p:cNvSpPr/>
          <p:nvPr/>
        </p:nvSpPr>
        <p:spPr>
          <a:xfrm rot="5400000">
            <a:off x="6873347" y="4817005"/>
            <a:ext cx="1081518" cy="1263487"/>
          </a:xfrm>
          <a:prstGeom prst="round2SameRect">
            <a:avLst/>
          </a:prstGeom>
          <a:solidFill>
            <a:schemeClr val="accent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5" name="Прямоугольный треугольник 194">
            <a:extLst>
              <a:ext uri="{FF2B5EF4-FFF2-40B4-BE49-F238E27FC236}">
                <a16:creationId xmlns="" xmlns:a16="http://schemas.microsoft.com/office/drawing/2014/main" id="{BD752895-7251-4294-B96D-C7D0A17BEB6B}"/>
              </a:ext>
            </a:extLst>
          </p:cNvPr>
          <p:cNvSpPr/>
          <p:nvPr/>
        </p:nvSpPr>
        <p:spPr>
          <a:xfrm rot="16200000">
            <a:off x="6813732" y="4710649"/>
            <a:ext cx="165970" cy="22871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7" name="Прямоугольный треугольник 196">
            <a:extLst>
              <a:ext uri="{FF2B5EF4-FFF2-40B4-BE49-F238E27FC236}">
                <a16:creationId xmlns="" xmlns:a16="http://schemas.microsoft.com/office/drawing/2014/main" id="{FC3E6DFF-ED85-4081-A872-A0CC7A2D452A}"/>
              </a:ext>
            </a:extLst>
          </p:cNvPr>
          <p:cNvSpPr/>
          <p:nvPr/>
        </p:nvSpPr>
        <p:spPr>
          <a:xfrm rot="5400000" flipV="1">
            <a:off x="6813183" y="5958139"/>
            <a:ext cx="165970" cy="22871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9" name="Прямоугольник 198">
            <a:extLst>
              <a:ext uri="{FF2B5EF4-FFF2-40B4-BE49-F238E27FC236}">
                <a16:creationId xmlns="" xmlns:a16="http://schemas.microsoft.com/office/drawing/2014/main" id="{063BD54A-E7BF-4CE3-A495-C561565A0AF9}"/>
              </a:ext>
            </a:extLst>
          </p:cNvPr>
          <p:cNvSpPr/>
          <p:nvPr/>
        </p:nvSpPr>
        <p:spPr>
          <a:xfrm>
            <a:off x="6781264" y="4917353"/>
            <a:ext cx="228710" cy="1072156"/>
          </a:xfrm>
          <a:prstGeom prst="rect">
            <a:avLst/>
          </a:prstGeom>
          <a:gradFill>
            <a:gsLst>
              <a:gs pos="46000">
                <a:schemeClr val="accent6"/>
              </a:gs>
              <a:gs pos="100000">
                <a:schemeClr val="accent6"/>
              </a:gs>
              <a:gs pos="25000">
                <a:srgbClr val="FDEDDD">
                  <a:alpha val="63000"/>
                </a:srgbClr>
              </a:gs>
              <a:gs pos="0">
                <a:schemeClr val="accent6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1" name="TextBox 200">
            <a:extLst>
              <a:ext uri="{FF2B5EF4-FFF2-40B4-BE49-F238E27FC236}">
                <a16:creationId xmlns="" xmlns:a16="http://schemas.microsoft.com/office/drawing/2014/main" id="{F95C6DA4-0ED9-4A68-A9E9-D684ADF2A963}"/>
              </a:ext>
            </a:extLst>
          </p:cNvPr>
          <p:cNvSpPr txBox="1"/>
          <p:nvPr/>
        </p:nvSpPr>
        <p:spPr>
          <a:xfrm>
            <a:off x="7109587" y="5111415"/>
            <a:ext cx="7040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</a:rPr>
              <a:t>06</a:t>
            </a:r>
          </a:p>
        </p:txBody>
      </p:sp>
      <p:sp>
        <p:nvSpPr>
          <p:cNvPr id="203" name="Прямоугольник 202">
            <a:extLst>
              <a:ext uri="{FF2B5EF4-FFF2-40B4-BE49-F238E27FC236}">
                <a16:creationId xmlns="" xmlns:a16="http://schemas.microsoft.com/office/drawing/2014/main" id="{58790007-A187-4F2B-B3DC-C3F4861B3A53}"/>
              </a:ext>
            </a:extLst>
          </p:cNvPr>
          <p:cNvSpPr/>
          <p:nvPr/>
        </p:nvSpPr>
        <p:spPr>
          <a:xfrm>
            <a:off x="1825808" y="4650384"/>
            <a:ext cx="3607426" cy="162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9" name="TextBox 208">
            <a:extLst>
              <a:ext uri="{FF2B5EF4-FFF2-40B4-BE49-F238E27FC236}">
                <a16:creationId xmlns="" xmlns:a16="http://schemas.microsoft.com/office/drawing/2014/main" id="{A70D42AA-FBD3-40CA-87E8-1C1483A7BFB1}"/>
              </a:ext>
            </a:extLst>
          </p:cNvPr>
          <p:cNvSpPr txBox="1"/>
          <p:nvPr/>
        </p:nvSpPr>
        <p:spPr>
          <a:xfrm>
            <a:off x="2959102" y="5248981"/>
            <a:ext cx="2260512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700" b="1" cap="all" dirty="0" smtClean="0">
                <a:solidFill>
                  <a:schemeClr val="accent5"/>
                </a:solidFill>
              </a:rPr>
              <a:t>Содержательный компонент</a:t>
            </a:r>
            <a:endParaRPr lang="ru-RU" sz="1700" b="1" cap="all" dirty="0">
              <a:solidFill>
                <a:schemeClr val="accent5"/>
              </a:solidFill>
            </a:endParaRPr>
          </a:p>
        </p:txBody>
      </p:sp>
      <p:sp>
        <p:nvSpPr>
          <p:cNvPr id="211" name="Прямоугольник: скругленные верхние углы 210">
            <a:extLst>
              <a:ext uri="{FF2B5EF4-FFF2-40B4-BE49-F238E27FC236}">
                <a16:creationId xmlns="" xmlns:a16="http://schemas.microsoft.com/office/drawing/2014/main" id="{7B3EB410-3C9B-4F26-9A4A-4A8D96698C18}"/>
              </a:ext>
            </a:extLst>
          </p:cNvPr>
          <p:cNvSpPr/>
          <p:nvPr/>
        </p:nvSpPr>
        <p:spPr>
          <a:xfrm rot="5400000">
            <a:off x="1688083" y="4817005"/>
            <a:ext cx="1081518" cy="1263487"/>
          </a:xfrm>
          <a:prstGeom prst="round2SameRect">
            <a:avLst/>
          </a:pr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3" name="Прямоугольный треугольник 212">
            <a:extLst>
              <a:ext uri="{FF2B5EF4-FFF2-40B4-BE49-F238E27FC236}">
                <a16:creationId xmlns="" xmlns:a16="http://schemas.microsoft.com/office/drawing/2014/main" id="{97E73146-D14C-4CA2-AAC0-C4916015B140}"/>
              </a:ext>
            </a:extLst>
          </p:cNvPr>
          <p:cNvSpPr/>
          <p:nvPr/>
        </p:nvSpPr>
        <p:spPr>
          <a:xfrm rot="16200000">
            <a:off x="1628468" y="4710649"/>
            <a:ext cx="165970" cy="22871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5" name="Прямоугольный треугольник 214">
            <a:extLst>
              <a:ext uri="{FF2B5EF4-FFF2-40B4-BE49-F238E27FC236}">
                <a16:creationId xmlns="" xmlns:a16="http://schemas.microsoft.com/office/drawing/2014/main" id="{26B27C72-D396-4BB1-B3D6-D9F9A4114A86}"/>
              </a:ext>
            </a:extLst>
          </p:cNvPr>
          <p:cNvSpPr/>
          <p:nvPr/>
        </p:nvSpPr>
        <p:spPr>
          <a:xfrm rot="5400000" flipV="1">
            <a:off x="1627919" y="5958139"/>
            <a:ext cx="165970" cy="22871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7" name="Прямоугольник 216">
            <a:extLst>
              <a:ext uri="{FF2B5EF4-FFF2-40B4-BE49-F238E27FC236}">
                <a16:creationId xmlns="" xmlns:a16="http://schemas.microsoft.com/office/drawing/2014/main" id="{C3CB7461-10CC-4A72-806C-C64F2ABC7D8E}"/>
              </a:ext>
            </a:extLst>
          </p:cNvPr>
          <p:cNvSpPr/>
          <p:nvPr/>
        </p:nvSpPr>
        <p:spPr>
          <a:xfrm>
            <a:off x="1596000" y="4917353"/>
            <a:ext cx="228710" cy="1072156"/>
          </a:xfrm>
          <a:prstGeom prst="rect">
            <a:avLst/>
          </a:prstGeom>
          <a:gradFill>
            <a:gsLst>
              <a:gs pos="46000">
                <a:schemeClr val="accent3"/>
              </a:gs>
              <a:gs pos="100000">
                <a:schemeClr val="accent3"/>
              </a:gs>
              <a:gs pos="25000">
                <a:srgbClr val="FDEDDD">
                  <a:alpha val="63000"/>
                </a:srgbClr>
              </a:gs>
              <a:gs pos="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9" name="TextBox 218">
            <a:extLst>
              <a:ext uri="{FF2B5EF4-FFF2-40B4-BE49-F238E27FC236}">
                <a16:creationId xmlns="" xmlns:a16="http://schemas.microsoft.com/office/drawing/2014/main" id="{17710B1A-13B7-4268-A8C3-67162CE11312}"/>
              </a:ext>
            </a:extLst>
          </p:cNvPr>
          <p:cNvSpPr txBox="1"/>
          <p:nvPr/>
        </p:nvSpPr>
        <p:spPr>
          <a:xfrm>
            <a:off x="1924323" y="5111415"/>
            <a:ext cx="7040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</a:rPr>
              <a:t>03</a:t>
            </a:r>
          </a:p>
        </p:txBody>
      </p:sp>
      <p:pic>
        <p:nvPicPr>
          <p:cNvPr id="221" name="Рисунок 220">
            <a:extLst>
              <a:ext uri="{FF2B5EF4-FFF2-40B4-BE49-F238E27FC236}">
                <a16:creationId xmlns="" xmlns:a16="http://schemas.microsoft.com/office/drawing/2014/main" id="{CB80023C-7C99-4315-99EA-47627711E92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V="1">
            <a:off x="3109778" y="409840"/>
            <a:ext cx="360000" cy="360000"/>
          </a:xfrm>
          <a:prstGeom prst="rect">
            <a:avLst/>
          </a:prstGeom>
        </p:spPr>
      </p:pic>
      <p:pic>
        <p:nvPicPr>
          <p:cNvPr id="223" name="Рисунок 222">
            <a:extLst>
              <a:ext uri="{FF2B5EF4-FFF2-40B4-BE49-F238E27FC236}">
                <a16:creationId xmlns="" xmlns:a16="http://schemas.microsoft.com/office/drawing/2014/main" id="{47D8A6D7-2137-4D85-99AF-0DDE29D3413B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/>
        </p:blipFill>
        <p:spPr>
          <a:xfrm flipV="1">
            <a:off x="3109505" y="2534466"/>
            <a:ext cx="360000" cy="360000"/>
          </a:xfrm>
          <a:prstGeom prst="rect">
            <a:avLst/>
          </a:prstGeom>
        </p:spPr>
      </p:pic>
      <p:pic>
        <p:nvPicPr>
          <p:cNvPr id="225" name="Рисунок 224">
            <a:extLst>
              <a:ext uri="{FF2B5EF4-FFF2-40B4-BE49-F238E27FC236}">
                <a16:creationId xmlns="" xmlns:a16="http://schemas.microsoft.com/office/drawing/2014/main" id="{09CA9E00-F3E4-4524-B8B1-7DF5CF2866DF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0"/>
              </a:ext>
            </a:extLst>
          </a:blip>
          <a:srcRect/>
          <a:stretch/>
        </p:blipFill>
        <p:spPr>
          <a:xfrm flipV="1">
            <a:off x="3098729" y="4709776"/>
            <a:ext cx="360000" cy="360000"/>
          </a:xfrm>
          <a:prstGeom prst="rect">
            <a:avLst/>
          </a:prstGeom>
        </p:spPr>
      </p:pic>
      <p:pic>
        <p:nvPicPr>
          <p:cNvPr id="227" name="Рисунок 226">
            <a:extLst>
              <a:ext uri="{FF2B5EF4-FFF2-40B4-BE49-F238E27FC236}">
                <a16:creationId xmlns="" xmlns:a16="http://schemas.microsoft.com/office/drawing/2014/main" id="{58AA2492-96A2-4DB6-B199-CDA96574EF57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2"/>
              </a:ext>
            </a:extLst>
          </a:blip>
          <a:srcRect/>
          <a:stretch/>
        </p:blipFill>
        <p:spPr>
          <a:xfrm flipV="1">
            <a:off x="8299698" y="411759"/>
            <a:ext cx="360000" cy="360000"/>
          </a:xfrm>
          <a:prstGeom prst="rect">
            <a:avLst/>
          </a:prstGeom>
        </p:spPr>
      </p:pic>
      <p:pic>
        <p:nvPicPr>
          <p:cNvPr id="229" name="Рисунок 228">
            <a:extLst>
              <a:ext uri="{FF2B5EF4-FFF2-40B4-BE49-F238E27FC236}">
                <a16:creationId xmlns="" xmlns:a16="http://schemas.microsoft.com/office/drawing/2014/main" id="{8E88AE21-7C95-4752-AF52-808EACBE6C9F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4"/>
              </a:ext>
            </a:extLst>
          </a:blip>
          <a:srcRect/>
          <a:stretch/>
        </p:blipFill>
        <p:spPr>
          <a:xfrm flipV="1">
            <a:off x="8282784" y="4727989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28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5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831273" y="5818909"/>
            <a:ext cx="7481455" cy="43226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endParaRPr lang="en-US" dirty="0"/>
          </a:p>
        </p:txBody>
      </p:sp>
      <p:sp>
        <p:nvSpPr>
          <p:cNvPr id="5" name="Text 1"/>
          <p:cNvSpPr/>
          <p:nvPr/>
        </p:nvSpPr>
        <p:spPr>
          <a:xfrm>
            <a:off x="831273" y="257696"/>
            <a:ext cx="8670174" cy="58188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Кадровый компонент</a:t>
            </a:r>
            <a:endParaRPr lang="en-US" sz="2800" dirty="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/>
          <a:srcRect l="7580"/>
          <a:stretch/>
        </p:blipFill>
        <p:spPr>
          <a:xfrm>
            <a:off x="6184581" y="328352"/>
            <a:ext cx="6319200" cy="6001791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  <p:graphicFrame>
        <p:nvGraphicFramePr>
          <p:cNvPr id="15" name="Схема 14"/>
          <p:cNvGraphicFramePr/>
          <p:nvPr>
            <p:extLst>
              <p:ext uri="{D42A27DB-BD31-4B8C-83A1-F6EECF244321}">
                <p14:modId xmlns:p14="http://schemas.microsoft.com/office/powerpoint/2010/main" val="3771105141"/>
              </p:ext>
            </p:extLst>
          </p:nvPr>
        </p:nvGraphicFramePr>
        <p:xfrm>
          <a:off x="47005" y="390700"/>
          <a:ext cx="6226233" cy="5212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16" name="Рисунок 1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6814" y="4815283"/>
            <a:ext cx="2775712" cy="200725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10800000" flipV="1">
            <a:off x="3086611" y="4831911"/>
            <a:ext cx="2654164" cy="199062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12"/>
          <a:srcRect l="17984" r="24917"/>
          <a:stretch/>
        </p:blipFill>
        <p:spPr>
          <a:xfrm>
            <a:off x="5914860" y="4831911"/>
            <a:ext cx="2020706" cy="1990623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454727" y="417715"/>
            <a:ext cx="10141527" cy="58189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Инфраструктурный  компонент</a:t>
            </a:r>
            <a:endParaRPr lang="en-US" sz="2800" b="1" dirty="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1454727" y="4588625"/>
            <a:ext cx="6650182" cy="6816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400" dirty="0" smtClean="0">
                <a:solidFill>
                  <a:srgbClr val="000000"/>
                </a:solidFill>
              </a:rPr>
              <a:t>.</a:t>
            </a:r>
            <a:endParaRPr lang="en-US" sz="1400" dirty="0"/>
          </a:p>
        </p:txBody>
      </p:sp>
      <p:sp>
        <p:nvSpPr>
          <p:cNvPr id="7" name="Блок-схема: карточка 6"/>
          <p:cNvSpPr/>
          <p:nvPr/>
        </p:nvSpPr>
        <p:spPr>
          <a:xfrm>
            <a:off x="105747" y="204527"/>
            <a:ext cx="2986588" cy="6421945"/>
          </a:xfrm>
          <a:prstGeom prst="flowChartPunchedCar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Инфраструктурный компонент в колледже</a:t>
            </a:r>
            <a:r>
              <a:rPr lang="ru-RU" dirty="0"/>
              <a:t> включает материально-техническую базу, лаборатории и мастерские, информационно-коммуникационные технологии (ИКТ) и библиотечно-информационный </a:t>
            </a:r>
            <a:r>
              <a:rPr lang="ru-RU" dirty="0" smtClean="0"/>
              <a:t>фонд и др. </a:t>
            </a:r>
            <a:r>
              <a:rPr lang="ru-RU" dirty="0"/>
              <a:t>Э</a:t>
            </a:r>
            <a:r>
              <a:rPr lang="ru-RU" dirty="0" smtClean="0"/>
              <a:t>лементы обеспечивающие </a:t>
            </a:r>
            <a:r>
              <a:rPr lang="ru-RU" dirty="0"/>
              <a:t>функционирование </a:t>
            </a:r>
            <a:r>
              <a:rPr lang="ru-RU" dirty="0" smtClean="0"/>
              <a:t>образовательный процесса по специально</a:t>
            </a:r>
            <a:r>
              <a:rPr lang="ru-RU" sz="2000" dirty="0" smtClean="0"/>
              <a:t>сти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/>
          <a:srcRect l="3900" t="-1705" r="-3900" b="9993"/>
          <a:stretch/>
        </p:blipFill>
        <p:spPr>
          <a:xfrm>
            <a:off x="9476509" y="880699"/>
            <a:ext cx="2557723" cy="312766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/>
          <a:srcRect r="10362" b="20234"/>
          <a:stretch/>
        </p:blipFill>
        <p:spPr>
          <a:xfrm>
            <a:off x="3162907" y="1012329"/>
            <a:ext cx="6052594" cy="267020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6"/>
          <a:srcRect b="13400"/>
          <a:stretch/>
        </p:blipFill>
        <p:spPr>
          <a:xfrm>
            <a:off x="3154875" y="3792602"/>
            <a:ext cx="2454280" cy="283387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7"/>
          <a:srcRect r="11446"/>
          <a:stretch/>
        </p:blipFill>
        <p:spPr>
          <a:xfrm>
            <a:off x="5683241" y="3805054"/>
            <a:ext cx="3532260" cy="282141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8"/>
          <a:srcRect l="10894" t="10116" r="16150" b="8952"/>
          <a:stretch/>
        </p:blipFill>
        <p:spPr>
          <a:xfrm>
            <a:off x="9289588" y="4088342"/>
            <a:ext cx="3050638" cy="25381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l="16280" t="7777" r="18688" b="10000"/>
          <a:stretch/>
        </p:blipFill>
        <p:spPr>
          <a:xfrm>
            <a:off x="9619153" y="190934"/>
            <a:ext cx="2432579" cy="666706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t="6596" b="24681"/>
          <a:stretch/>
        </p:blipFill>
        <p:spPr>
          <a:xfrm>
            <a:off x="140268" y="3532528"/>
            <a:ext cx="9144000" cy="32004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/>
          <a:srcRect l="4501" r="9600"/>
          <a:stretch/>
        </p:blipFill>
        <p:spPr>
          <a:xfrm>
            <a:off x="68707" y="191819"/>
            <a:ext cx="4771415" cy="31974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5"/>
          <a:srcRect l="5879"/>
          <a:stretch/>
        </p:blipFill>
        <p:spPr>
          <a:xfrm>
            <a:off x="4923137" y="155396"/>
            <a:ext cx="4617018" cy="32702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08230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46522" y="68397"/>
            <a:ext cx="2312128" cy="4506691"/>
          </a:xfrm>
          <a:prstGeom prst="rect">
            <a:avLst/>
          </a:prstGeom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4122"/>
            <a:ext cx="9879872" cy="658957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6963" y="4672013"/>
            <a:ext cx="2071687" cy="2071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653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>
            <a:extLst>
              <a:ext uri="{FF2B5EF4-FFF2-40B4-BE49-F238E27FC236}">
                <a16:creationId xmlns="" xmlns:a16="http://schemas.microsoft.com/office/drawing/2014/main" id="{5496D36E-AA89-4A03-8F79-B777CDFB4B70}"/>
              </a:ext>
            </a:extLst>
          </p:cNvPr>
          <p:cNvSpPr/>
          <p:nvPr/>
        </p:nvSpPr>
        <p:spPr>
          <a:xfrm>
            <a:off x="952500" y="1238249"/>
            <a:ext cx="3246900" cy="315277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>
            <a:extLst>
              <a:ext uri="{FF2B5EF4-FFF2-40B4-BE49-F238E27FC236}">
                <a16:creationId xmlns="" xmlns:a16="http://schemas.microsoft.com/office/drawing/2014/main" id="{59142D68-21CB-4371-BDE0-85AF700B61F6}"/>
              </a:ext>
            </a:extLst>
          </p:cNvPr>
          <p:cNvSpPr/>
          <p:nvPr/>
        </p:nvSpPr>
        <p:spPr>
          <a:xfrm>
            <a:off x="4455704" y="1304474"/>
            <a:ext cx="3394768" cy="308655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>
            <a:extLst>
              <a:ext uri="{FF2B5EF4-FFF2-40B4-BE49-F238E27FC236}">
                <a16:creationId xmlns="" xmlns:a16="http://schemas.microsoft.com/office/drawing/2014/main" id="{98E2F829-B33E-4B85-BCF8-101F14EA1CFC}"/>
              </a:ext>
            </a:extLst>
          </p:cNvPr>
          <p:cNvSpPr/>
          <p:nvPr/>
        </p:nvSpPr>
        <p:spPr>
          <a:xfrm>
            <a:off x="8454417" y="1411910"/>
            <a:ext cx="3139200" cy="302783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>
            <a:extLst>
              <a:ext uri="{FF2B5EF4-FFF2-40B4-BE49-F238E27FC236}">
                <a16:creationId xmlns="" xmlns:a16="http://schemas.microsoft.com/office/drawing/2014/main" id="{E1081748-0063-4E05-A6BF-5FCAA6BA4C09}"/>
              </a:ext>
            </a:extLst>
          </p:cNvPr>
          <p:cNvSpPr/>
          <p:nvPr/>
        </p:nvSpPr>
        <p:spPr>
          <a:xfrm>
            <a:off x="3695529" y="2231286"/>
            <a:ext cx="1286315" cy="1083162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>
            <a:extLst>
              <a:ext uri="{FF2B5EF4-FFF2-40B4-BE49-F238E27FC236}">
                <a16:creationId xmlns="" xmlns:a16="http://schemas.microsoft.com/office/drawing/2014/main" id="{20DE24B7-DD08-44CA-A32F-E719FEC42D57}"/>
              </a:ext>
            </a:extLst>
          </p:cNvPr>
          <p:cNvSpPr/>
          <p:nvPr/>
        </p:nvSpPr>
        <p:spPr>
          <a:xfrm>
            <a:off x="7402997" y="2231286"/>
            <a:ext cx="1286315" cy="1083162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Равнобедренный треугольник 8">
            <a:extLst>
              <a:ext uri="{FF2B5EF4-FFF2-40B4-BE49-F238E27FC236}">
                <a16:creationId xmlns="" xmlns:a16="http://schemas.microsoft.com/office/drawing/2014/main" id="{5DF37821-3231-4541-90C5-2414FA906685}"/>
              </a:ext>
            </a:extLst>
          </p:cNvPr>
          <p:cNvSpPr/>
          <p:nvPr/>
        </p:nvSpPr>
        <p:spPr>
          <a:xfrm rot="16200000">
            <a:off x="3880471" y="2485828"/>
            <a:ext cx="665931" cy="574078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26" name="Равнобедренный треугольник 25">
            <a:extLst>
              <a:ext uri="{FF2B5EF4-FFF2-40B4-BE49-F238E27FC236}">
                <a16:creationId xmlns="" xmlns:a16="http://schemas.microsoft.com/office/drawing/2014/main" id="{912405FF-58BB-4DB7-83A5-A63462D662A3}"/>
              </a:ext>
            </a:extLst>
          </p:cNvPr>
          <p:cNvSpPr/>
          <p:nvPr/>
        </p:nvSpPr>
        <p:spPr>
          <a:xfrm rot="5400000">
            <a:off x="7806341" y="2438897"/>
            <a:ext cx="665931" cy="574078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762000" y="343235"/>
            <a:ext cx="10363200" cy="568324"/>
          </a:xfr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Содержательный компонент</a:t>
            </a:r>
            <a:endParaRPr lang="ru-RU" sz="32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38200" y="4656514"/>
            <a:ext cx="33612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Arial Black" panose="020B0A04020102020204" pitchFamily="34" charset="0"/>
              </a:rPr>
              <a:t>Модуль </a:t>
            </a:r>
            <a:r>
              <a:rPr lang="ru-RU" sz="2400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защиты </a:t>
            </a:r>
            <a:r>
              <a:rPr lang="ru-RU" sz="2400" b="1" dirty="0">
                <a:solidFill>
                  <a:srgbClr val="002060"/>
                </a:solidFill>
                <a:latin typeface="Arial Black" panose="020B0A04020102020204" pitchFamily="34" charset="0"/>
              </a:rPr>
              <a:t>Родины </a:t>
            </a:r>
            <a:endParaRPr lang="ru-RU" sz="2400" b="1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и </a:t>
            </a:r>
            <a:r>
              <a:rPr lang="ru-RU" sz="2400" b="1" dirty="0">
                <a:solidFill>
                  <a:srgbClr val="002060"/>
                </a:solidFill>
                <a:latin typeface="Arial Black" panose="020B0A04020102020204" pitchFamily="34" charset="0"/>
              </a:rPr>
              <a:t>военной подготовки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688270" y="4666623"/>
            <a:ext cx="304912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Arial Black" panose="020B0A04020102020204" pitchFamily="34" charset="0"/>
              </a:rPr>
              <a:t>Обеспечение безопасности </a:t>
            </a:r>
            <a:r>
              <a:rPr lang="ru-RU" sz="2400" b="1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жизнедеятель-ности</a:t>
            </a:r>
            <a:endParaRPr lang="ru-RU" sz="24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529857" y="4851288"/>
            <a:ext cx="298831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Психолого-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педагогический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ru-RU" sz="2400" b="1" dirty="0">
                <a:solidFill>
                  <a:srgbClr val="002060"/>
                </a:solidFill>
                <a:latin typeface="Arial Black" panose="020B0A04020102020204" pitchFamily="34" charset="0"/>
              </a:rPr>
              <a:t>блок</a:t>
            </a:r>
            <a:endParaRPr lang="ru-RU" sz="24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0290" y="1686608"/>
            <a:ext cx="1623864" cy="2435797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1489" y="1924050"/>
            <a:ext cx="2316849" cy="1737637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55493" y="2057418"/>
            <a:ext cx="2675775" cy="1785244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840237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82336" y="457202"/>
            <a:ext cx="10141527" cy="58188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ru-RU" sz="2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Практико-ориентированный компонент</a:t>
            </a:r>
            <a:endParaRPr lang="en-US" sz="28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415636" y="2078182"/>
            <a:ext cx="3325091" cy="118040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2000"/>
              </a:lnSpc>
              <a:buNone/>
            </a:pPr>
            <a:endParaRPr lang="en-US" sz="14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/>
          <a:srcRect l="757" t="22265" r="-757" b="-159"/>
          <a:stretch/>
        </p:blipFill>
        <p:spPr>
          <a:xfrm>
            <a:off x="126619" y="1039091"/>
            <a:ext cx="4360276" cy="540209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2612" y="963252"/>
            <a:ext cx="5920779" cy="399104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5"/>
          <a:srcRect t="32026"/>
          <a:stretch/>
        </p:blipFill>
        <p:spPr>
          <a:xfrm>
            <a:off x="5714374" y="5037616"/>
            <a:ext cx="5249017" cy="1820384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650" y="264319"/>
            <a:ext cx="9677400" cy="6456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447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r="17029"/>
          <a:stretch/>
        </p:blipFill>
        <p:spPr>
          <a:xfrm>
            <a:off x="111760" y="133004"/>
            <a:ext cx="7808069" cy="6234545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0963" y="195348"/>
            <a:ext cx="4073237" cy="6109855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81065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9144000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416362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694" y="0"/>
            <a:ext cx="11285912" cy="7529819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3339615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2861"/>
          <a:stretch/>
        </p:blipFill>
        <p:spPr>
          <a:xfrm>
            <a:off x="228599" y="161925"/>
            <a:ext cx="4162425" cy="6369012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5824" y="161925"/>
            <a:ext cx="7324379" cy="5493285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94554" y="4370520"/>
            <a:ext cx="3663129" cy="2426824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7279" y="4311224"/>
            <a:ext cx="3737275" cy="2486120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048304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90805"/>
            <a:ext cx="10515600" cy="848533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Наставничество и партнерство</a:t>
            </a:r>
            <a:endParaRPr lang="ru-RU" sz="32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322" y="798022"/>
            <a:ext cx="11772620" cy="435586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t="19773" b="11515"/>
          <a:stretch/>
        </p:blipFill>
        <p:spPr>
          <a:xfrm>
            <a:off x="787154" y="4597344"/>
            <a:ext cx="5525478" cy="2260656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b="24449"/>
          <a:stretch/>
        </p:blipFill>
        <p:spPr>
          <a:xfrm>
            <a:off x="7060277" y="4256521"/>
            <a:ext cx="3779848" cy="2593166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2850524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382" y="74400"/>
            <a:ext cx="11834553" cy="6658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130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57093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Воспитательный компонент</a:t>
            </a:r>
            <a:endParaRPr lang="ru-RU" sz="36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694" y="1122218"/>
            <a:ext cx="8030095" cy="5353397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3976" y="1122218"/>
            <a:ext cx="3810330" cy="2895851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/>
          <a:srcRect l="12596" t="7946" r="13778" b="5764"/>
          <a:stretch/>
        </p:blipFill>
        <p:spPr>
          <a:xfrm>
            <a:off x="8282821" y="4068340"/>
            <a:ext cx="3651485" cy="2407275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319294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491" y="739833"/>
            <a:ext cx="11833651" cy="682816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491" y="0"/>
            <a:ext cx="4123691" cy="3773978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4394" y="-108066"/>
            <a:ext cx="1963647" cy="2849779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/>
          <a:srcRect b="52703"/>
          <a:stretch/>
        </p:blipFill>
        <p:spPr>
          <a:xfrm>
            <a:off x="7205583" y="16620"/>
            <a:ext cx="5073243" cy="2237005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19105857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8043" y="-96244"/>
            <a:ext cx="7423957" cy="4230209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1399" y="2764442"/>
            <a:ext cx="3615892" cy="4194079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925" y="-96244"/>
            <a:ext cx="3858294" cy="3858294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8505" y="2978045"/>
            <a:ext cx="6880070" cy="4102627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630348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42" y="99753"/>
            <a:ext cx="9702920" cy="667512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7256" y="270339"/>
            <a:ext cx="4057763" cy="3043322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/>
          <a:srcRect l="18926" t="4391" r="33205" b="55609"/>
          <a:stretch/>
        </p:blipFill>
        <p:spPr>
          <a:xfrm>
            <a:off x="8321039" y="3712183"/>
            <a:ext cx="3773980" cy="2737351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3382392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Прямоугольник 62">
            <a:extLst>
              <a:ext uri="{FF2B5EF4-FFF2-40B4-BE49-F238E27FC236}">
                <a16:creationId xmlns="" xmlns:a16="http://schemas.microsoft.com/office/drawing/2014/main" id="{721E7BCE-C774-4A62-B98D-27D461DB2519}"/>
              </a:ext>
            </a:extLst>
          </p:cNvPr>
          <p:cNvSpPr/>
          <p:nvPr/>
        </p:nvSpPr>
        <p:spPr>
          <a:xfrm>
            <a:off x="7011072" y="369000"/>
            <a:ext cx="3607426" cy="162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TextBox 64">
            <a:extLst>
              <a:ext uri="{FF2B5EF4-FFF2-40B4-BE49-F238E27FC236}">
                <a16:creationId xmlns="" xmlns:a16="http://schemas.microsoft.com/office/drawing/2014/main" id="{C8E2FB67-4D80-40E7-B5AA-95ACC73B8225}"/>
              </a:ext>
            </a:extLst>
          </p:cNvPr>
          <p:cNvSpPr txBox="1"/>
          <p:nvPr/>
        </p:nvSpPr>
        <p:spPr>
          <a:xfrm>
            <a:off x="8076141" y="847783"/>
            <a:ext cx="25871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1400" dirty="0"/>
          </a:p>
        </p:txBody>
      </p:sp>
      <p:sp>
        <p:nvSpPr>
          <p:cNvPr id="69" name="TextBox 68">
            <a:extLst>
              <a:ext uri="{FF2B5EF4-FFF2-40B4-BE49-F238E27FC236}">
                <a16:creationId xmlns="" xmlns:a16="http://schemas.microsoft.com/office/drawing/2014/main" id="{0CCCC6BF-D7FA-464E-951B-72DF98EEA5ED}"/>
              </a:ext>
            </a:extLst>
          </p:cNvPr>
          <p:cNvSpPr txBox="1"/>
          <p:nvPr/>
        </p:nvSpPr>
        <p:spPr>
          <a:xfrm>
            <a:off x="8215182" y="789276"/>
            <a:ext cx="2403315" cy="8771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700" b="1" cap="all" dirty="0" smtClean="0">
                <a:solidFill>
                  <a:schemeClr val="accent5"/>
                </a:solidFill>
              </a:rPr>
              <a:t>Практико-ориентированный компонент</a:t>
            </a:r>
            <a:endParaRPr lang="ru-RU" sz="1700" b="1" cap="all" dirty="0">
              <a:solidFill>
                <a:schemeClr val="accent5"/>
              </a:solidFill>
            </a:endParaRPr>
          </a:p>
        </p:txBody>
      </p:sp>
      <p:sp>
        <p:nvSpPr>
          <p:cNvPr id="3" name="Прямоугольник: скругленные верхние углы 2">
            <a:extLst>
              <a:ext uri="{FF2B5EF4-FFF2-40B4-BE49-F238E27FC236}">
                <a16:creationId xmlns="" xmlns:a16="http://schemas.microsoft.com/office/drawing/2014/main" id="{E5586399-C4E2-415C-975D-AAE02713CB2E}"/>
              </a:ext>
            </a:extLst>
          </p:cNvPr>
          <p:cNvSpPr/>
          <p:nvPr/>
        </p:nvSpPr>
        <p:spPr>
          <a:xfrm rot="5400000">
            <a:off x="6873347" y="535621"/>
            <a:ext cx="1081518" cy="1263487"/>
          </a:xfrm>
          <a:prstGeom prst="round2SameRect">
            <a:avLst/>
          </a:pr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ый треугольник 6">
            <a:extLst>
              <a:ext uri="{FF2B5EF4-FFF2-40B4-BE49-F238E27FC236}">
                <a16:creationId xmlns="" xmlns:a16="http://schemas.microsoft.com/office/drawing/2014/main" id="{E5786826-0EB4-4EE7-ACB6-23AA7DC7D37C}"/>
              </a:ext>
            </a:extLst>
          </p:cNvPr>
          <p:cNvSpPr/>
          <p:nvPr/>
        </p:nvSpPr>
        <p:spPr>
          <a:xfrm rot="16200000">
            <a:off x="6813732" y="429265"/>
            <a:ext cx="165970" cy="22871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ый треугольник 9">
            <a:extLst>
              <a:ext uri="{FF2B5EF4-FFF2-40B4-BE49-F238E27FC236}">
                <a16:creationId xmlns="" xmlns:a16="http://schemas.microsoft.com/office/drawing/2014/main" id="{5C89C9A4-02ED-4066-81C7-B6CDBA22104A}"/>
              </a:ext>
            </a:extLst>
          </p:cNvPr>
          <p:cNvSpPr/>
          <p:nvPr/>
        </p:nvSpPr>
        <p:spPr>
          <a:xfrm rot="5400000" flipV="1">
            <a:off x="6813183" y="1676755"/>
            <a:ext cx="165970" cy="22871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1BFA337A-8C22-4DAB-BD74-DC4414DF4B07}"/>
              </a:ext>
            </a:extLst>
          </p:cNvPr>
          <p:cNvSpPr/>
          <p:nvPr/>
        </p:nvSpPr>
        <p:spPr>
          <a:xfrm>
            <a:off x="6781264" y="635969"/>
            <a:ext cx="228710" cy="1072156"/>
          </a:xfrm>
          <a:prstGeom prst="rect">
            <a:avLst/>
          </a:prstGeom>
          <a:gradFill>
            <a:gsLst>
              <a:gs pos="46000">
                <a:schemeClr val="accent4"/>
              </a:gs>
              <a:gs pos="100000">
                <a:schemeClr val="accent4"/>
              </a:gs>
              <a:gs pos="25000">
                <a:srgbClr val="FDEDDD">
                  <a:alpha val="63000"/>
                </a:srgbClr>
              </a:gs>
              <a:gs pos="0">
                <a:schemeClr val="accent4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24A76421-C57B-4415-A82B-0EC0606B3A30}"/>
              </a:ext>
            </a:extLst>
          </p:cNvPr>
          <p:cNvSpPr txBox="1"/>
          <p:nvPr/>
        </p:nvSpPr>
        <p:spPr>
          <a:xfrm>
            <a:off x="7109587" y="830031"/>
            <a:ext cx="7040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31" name="Прямоугольник 30">
            <a:extLst>
              <a:ext uri="{FF2B5EF4-FFF2-40B4-BE49-F238E27FC236}">
                <a16:creationId xmlns="" xmlns:a16="http://schemas.microsoft.com/office/drawing/2014/main" id="{8471F1C2-118F-4D38-BEBD-DFD6B7B34E2E}"/>
              </a:ext>
            </a:extLst>
          </p:cNvPr>
          <p:cNvSpPr/>
          <p:nvPr/>
        </p:nvSpPr>
        <p:spPr>
          <a:xfrm>
            <a:off x="1825808" y="369000"/>
            <a:ext cx="3607426" cy="162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TextBox 50">
            <a:extLst>
              <a:ext uri="{FF2B5EF4-FFF2-40B4-BE49-F238E27FC236}">
                <a16:creationId xmlns="" xmlns:a16="http://schemas.microsoft.com/office/drawing/2014/main" id="{141F444D-7189-4618-9E50-430882A60B28}"/>
              </a:ext>
            </a:extLst>
          </p:cNvPr>
          <p:cNvSpPr txBox="1"/>
          <p:nvPr/>
        </p:nvSpPr>
        <p:spPr>
          <a:xfrm>
            <a:off x="3055871" y="891586"/>
            <a:ext cx="21069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cap="all" dirty="0" smtClean="0">
                <a:solidFill>
                  <a:schemeClr val="accent5"/>
                </a:solidFill>
              </a:rPr>
              <a:t>Кадровый компонент</a:t>
            </a:r>
            <a:endParaRPr lang="ru-RU" b="1" cap="all" dirty="0">
              <a:solidFill>
                <a:schemeClr val="accent5"/>
              </a:solidFill>
            </a:endParaRPr>
          </a:p>
        </p:txBody>
      </p:sp>
      <p:sp>
        <p:nvSpPr>
          <p:cNvPr id="53" name="Прямоугольник: скругленные верхние углы 52">
            <a:extLst>
              <a:ext uri="{FF2B5EF4-FFF2-40B4-BE49-F238E27FC236}">
                <a16:creationId xmlns="" xmlns:a16="http://schemas.microsoft.com/office/drawing/2014/main" id="{7A4F8339-B66D-41AD-8E84-335226BA3074}"/>
              </a:ext>
            </a:extLst>
          </p:cNvPr>
          <p:cNvSpPr/>
          <p:nvPr/>
        </p:nvSpPr>
        <p:spPr>
          <a:xfrm rot="5400000">
            <a:off x="1688083" y="535621"/>
            <a:ext cx="1081518" cy="1263487"/>
          </a:xfrm>
          <a:prstGeom prst="round2Same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Прямоугольный треугольник 54">
            <a:extLst>
              <a:ext uri="{FF2B5EF4-FFF2-40B4-BE49-F238E27FC236}">
                <a16:creationId xmlns="" xmlns:a16="http://schemas.microsoft.com/office/drawing/2014/main" id="{24726CBE-F7EA-4638-8D4B-BD013E41A860}"/>
              </a:ext>
            </a:extLst>
          </p:cNvPr>
          <p:cNvSpPr/>
          <p:nvPr/>
        </p:nvSpPr>
        <p:spPr>
          <a:xfrm rot="16200000">
            <a:off x="1628468" y="429265"/>
            <a:ext cx="165970" cy="22871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Прямоугольный треугольник 56">
            <a:extLst>
              <a:ext uri="{FF2B5EF4-FFF2-40B4-BE49-F238E27FC236}">
                <a16:creationId xmlns="" xmlns:a16="http://schemas.microsoft.com/office/drawing/2014/main" id="{E1EAB89F-0246-4AE6-B12F-0DA57761CE81}"/>
              </a:ext>
            </a:extLst>
          </p:cNvPr>
          <p:cNvSpPr/>
          <p:nvPr/>
        </p:nvSpPr>
        <p:spPr>
          <a:xfrm rot="5400000" flipV="1">
            <a:off x="1627919" y="1676755"/>
            <a:ext cx="165970" cy="22871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Прямоугольник 58">
            <a:extLst>
              <a:ext uri="{FF2B5EF4-FFF2-40B4-BE49-F238E27FC236}">
                <a16:creationId xmlns="" xmlns:a16="http://schemas.microsoft.com/office/drawing/2014/main" id="{799C4655-9EE6-4C23-A6EF-591D3188E097}"/>
              </a:ext>
            </a:extLst>
          </p:cNvPr>
          <p:cNvSpPr/>
          <p:nvPr/>
        </p:nvSpPr>
        <p:spPr>
          <a:xfrm>
            <a:off x="1596000" y="635969"/>
            <a:ext cx="228710" cy="1072156"/>
          </a:xfrm>
          <a:prstGeom prst="rect">
            <a:avLst/>
          </a:prstGeom>
          <a:gradFill>
            <a:gsLst>
              <a:gs pos="46000">
                <a:srgbClr val="F28D24"/>
              </a:gs>
              <a:gs pos="100000">
                <a:schemeClr val="accent1"/>
              </a:gs>
              <a:gs pos="25000">
                <a:srgbClr val="FDEDDD">
                  <a:alpha val="63000"/>
                </a:srgbClr>
              </a:gs>
              <a:gs pos="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TextBox 60">
            <a:extLst>
              <a:ext uri="{FF2B5EF4-FFF2-40B4-BE49-F238E27FC236}">
                <a16:creationId xmlns="" xmlns:a16="http://schemas.microsoft.com/office/drawing/2014/main" id="{DB3EB750-0341-42D3-BF21-A9886C25E02F}"/>
              </a:ext>
            </a:extLst>
          </p:cNvPr>
          <p:cNvSpPr txBox="1"/>
          <p:nvPr/>
        </p:nvSpPr>
        <p:spPr>
          <a:xfrm>
            <a:off x="1924323" y="830031"/>
            <a:ext cx="7040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149" name="Прямоугольник 148">
            <a:extLst>
              <a:ext uri="{FF2B5EF4-FFF2-40B4-BE49-F238E27FC236}">
                <a16:creationId xmlns="" xmlns:a16="http://schemas.microsoft.com/office/drawing/2014/main" id="{8FC57294-E526-4B3D-A2A2-0619C8458C3D}"/>
              </a:ext>
            </a:extLst>
          </p:cNvPr>
          <p:cNvSpPr/>
          <p:nvPr/>
        </p:nvSpPr>
        <p:spPr>
          <a:xfrm>
            <a:off x="7011072" y="2461500"/>
            <a:ext cx="3607426" cy="162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3" name="Рисунок 152">
            <a:extLst>
              <a:ext uri="{FF2B5EF4-FFF2-40B4-BE49-F238E27FC236}">
                <a16:creationId xmlns="" xmlns:a16="http://schemas.microsoft.com/office/drawing/2014/main" id="{68C69D37-04FA-4B34-BDFC-925141EF411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/>
        </p:blipFill>
        <p:spPr>
          <a:xfrm flipV="1">
            <a:off x="8283993" y="2538242"/>
            <a:ext cx="360000" cy="360000"/>
          </a:xfrm>
          <a:prstGeom prst="rect">
            <a:avLst/>
          </a:prstGeom>
        </p:spPr>
      </p:pic>
      <p:sp>
        <p:nvSpPr>
          <p:cNvPr id="155" name="TextBox 154">
            <a:extLst>
              <a:ext uri="{FF2B5EF4-FFF2-40B4-BE49-F238E27FC236}">
                <a16:creationId xmlns="" xmlns:a16="http://schemas.microsoft.com/office/drawing/2014/main" id="{A82BB6D3-9AB8-4B30-87CD-E37FB53CE098}"/>
              </a:ext>
            </a:extLst>
          </p:cNvPr>
          <p:cNvSpPr txBox="1"/>
          <p:nvPr/>
        </p:nvSpPr>
        <p:spPr>
          <a:xfrm>
            <a:off x="8282784" y="3024520"/>
            <a:ext cx="2158115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700" b="1" cap="all" dirty="0" smtClean="0">
                <a:solidFill>
                  <a:schemeClr val="accent5"/>
                </a:solidFill>
              </a:rPr>
              <a:t>Наставничество и партнерство</a:t>
            </a:r>
            <a:endParaRPr lang="ru-RU" sz="1700" b="1" cap="all" dirty="0">
              <a:solidFill>
                <a:schemeClr val="accent5"/>
              </a:solidFill>
            </a:endParaRPr>
          </a:p>
        </p:txBody>
      </p:sp>
      <p:sp>
        <p:nvSpPr>
          <p:cNvPr id="157" name="Прямоугольник: скругленные верхние углы 156">
            <a:extLst>
              <a:ext uri="{FF2B5EF4-FFF2-40B4-BE49-F238E27FC236}">
                <a16:creationId xmlns="" xmlns:a16="http://schemas.microsoft.com/office/drawing/2014/main" id="{C522B3D6-90BD-4590-B400-5AE3A875C888}"/>
              </a:ext>
            </a:extLst>
          </p:cNvPr>
          <p:cNvSpPr/>
          <p:nvPr/>
        </p:nvSpPr>
        <p:spPr>
          <a:xfrm rot="5400000">
            <a:off x="6873347" y="2628121"/>
            <a:ext cx="1081518" cy="1263487"/>
          </a:xfrm>
          <a:prstGeom prst="round2SameRect">
            <a:avLst/>
          </a:pr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9" name="Прямоугольный треугольник 158">
            <a:extLst>
              <a:ext uri="{FF2B5EF4-FFF2-40B4-BE49-F238E27FC236}">
                <a16:creationId xmlns="" xmlns:a16="http://schemas.microsoft.com/office/drawing/2014/main" id="{D9E03EE4-53DB-4310-B0E9-48B561E71314}"/>
              </a:ext>
            </a:extLst>
          </p:cNvPr>
          <p:cNvSpPr/>
          <p:nvPr/>
        </p:nvSpPr>
        <p:spPr>
          <a:xfrm rot="16200000">
            <a:off x="6813732" y="2521765"/>
            <a:ext cx="165970" cy="228710"/>
          </a:xfrm>
          <a:prstGeom prst="rt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1" name="Прямоугольный треугольник 160">
            <a:extLst>
              <a:ext uri="{FF2B5EF4-FFF2-40B4-BE49-F238E27FC236}">
                <a16:creationId xmlns="" xmlns:a16="http://schemas.microsoft.com/office/drawing/2014/main" id="{106915D9-2A65-4D1C-8AB1-BCA6D9D9735C}"/>
              </a:ext>
            </a:extLst>
          </p:cNvPr>
          <p:cNvSpPr/>
          <p:nvPr/>
        </p:nvSpPr>
        <p:spPr>
          <a:xfrm rot="5400000" flipV="1">
            <a:off x="6813183" y="3769255"/>
            <a:ext cx="165970" cy="228710"/>
          </a:xfrm>
          <a:prstGeom prst="rt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3" name="Прямоугольник 162">
            <a:extLst>
              <a:ext uri="{FF2B5EF4-FFF2-40B4-BE49-F238E27FC236}">
                <a16:creationId xmlns="" xmlns:a16="http://schemas.microsoft.com/office/drawing/2014/main" id="{3850E1FC-4794-4994-992A-507E936A0407}"/>
              </a:ext>
            </a:extLst>
          </p:cNvPr>
          <p:cNvSpPr/>
          <p:nvPr/>
        </p:nvSpPr>
        <p:spPr>
          <a:xfrm>
            <a:off x="6781264" y="2728469"/>
            <a:ext cx="228710" cy="1072156"/>
          </a:xfrm>
          <a:prstGeom prst="rect">
            <a:avLst/>
          </a:prstGeom>
          <a:gradFill>
            <a:gsLst>
              <a:gs pos="46000">
                <a:schemeClr val="accent5"/>
              </a:gs>
              <a:gs pos="100000">
                <a:schemeClr val="accent5"/>
              </a:gs>
              <a:gs pos="25000">
                <a:srgbClr val="FDEDDD">
                  <a:alpha val="63000"/>
                </a:srgbClr>
              </a:gs>
              <a:gs pos="0">
                <a:schemeClr val="accent5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5" name="TextBox 164">
            <a:extLst>
              <a:ext uri="{FF2B5EF4-FFF2-40B4-BE49-F238E27FC236}">
                <a16:creationId xmlns="" xmlns:a16="http://schemas.microsoft.com/office/drawing/2014/main" id="{03D20989-085A-402A-8A02-9FB499B9F2E7}"/>
              </a:ext>
            </a:extLst>
          </p:cNvPr>
          <p:cNvSpPr txBox="1"/>
          <p:nvPr/>
        </p:nvSpPr>
        <p:spPr>
          <a:xfrm>
            <a:off x="7109587" y="2922531"/>
            <a:ext cx="7040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167" name="Прямоугольник 166">
            <a:extLst>
              <a:ext uri="{FF2B5EF4-FFF2-40B4-BE49-F238E27FC236}">
                <a16:creationId xmlns="" xmlns:a16="http://schemas.microsoft.com/office/drawing/2014/main" id="{7C7894A6-0A7B-491C-849E-00539A61BDEE}"/>
              </a:ext>
            </a:extLst>
          </p:cNvPr>
          <p:cNvSpPr/>
          <p:nvPr/>
        </p:nvSpPr>
        <p:spPr>
          <a:xfrm>
            <a:off x="1825808" y="2461500"/>
            <a:ext cx="3607426" cy="162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3" name="TextBox 172">
            <a:extLst>
              <a:ext uri="{FF2B5EF4-FFF2-40B4-BE49-F238E27FC236}">
                <a16:creationId xmlns="" xmlns:a16="http://schemas.microsoft.com/office/drawing/2014/main" id="{B897030B-10F4-4E85-9CC9-530D16B2F57D}"/>
              </a:ext>
            </a:extLst>
          </p:cNvPr>
          <p:cNvSpPr txBox="1"/>
          <p:nvPr/>
        </p:nvSpPr>
        <p:spPr>
          <a:xfrm>
            <a:off x="2959101" y="2979536"/>
            <a:ext cx="2463791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700" b="1" cap="all" dirty="0" smtClean="0">
                <a:solidFill>
                  <a:schemeClr val="accent5"/>
                </a:solidFill>
              </a:rPr>
              <a:t>Инфраструктурный  компонент</a:t>
            </a:r>
            <a:endParaRPr lang="ru-RU" sz="1700" b="1" cap="all" dirty="0">
              <a:solidFill>
                <a:schemeClr val="accent5"/>
              </a:solidFill>
            </a:endParaRPr>
          </a:p>
        </p:txBody>
      </p:sp>
      <p:sp>
        <p:nvSpPr>
          <p:cNvPr id="175" name="Прямоугольник: скругленные верхние углы 174">
            <a:extLst>
              <a:ext uri="{FF2B5EF4-FFF2-40B4-BE49-F238E27FC236}">
                <a16:creationId xmlns="" xmlns:a16="http://schemas.microsoft.com/office/drawing/2014/main" id="{6F1E7D82-7F73-41B9-AA6C-616D59160EC0}"/>
              </a:ext>
            </a:extLst>
          </p:cNvPr>
          <p:cNvSpPr/>
          <p:nvPr/>
        </p:nvSpPr>
        <p:spPr>
          <a:xfrm rot="5400000">
            <a:off x="1688083" y="2628121"/>
            <a:ext cx="1081518" cy="1263487"/>
          </a:xfrm>
          <a:prstGeom prst="round2Same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7" name="Прямоугольный треугольник 176">
            <a:extLst>
              <a:ext uri="{FF2B5EF4-FFF2-40B4-BE49-F238E27FC236}">
                <a16:creationId xmlns="" xmlns:a16="http://schemas.microsoft.com/office/drawing/2014/main" id="{7F74B4D6-F573-4701-AF80-D5FCA4ACBA19}"/>
              </a:ext>
            </a:extLst>
          </p:cNvPr>
          <p:cNvSpPr/>
          <p:nvPr/>
        </p:nvSpPr>
        <p:spPr>
          <a:xfrm rot="16200000">
            <a:off x="1628468" y="2521765"/>
            <a:ext cx="165970" cy="22871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9" name="Прямоугольный треугольник 178">
            <a:extLst>
              <a:ext uri="{FF2B5EF4-FFF2-40B4-BE49-F238E27FC236}">
                <a16:creationId xmlns="" xmlns:a16="http://schemas.microsoft.com/office/drawing/2014/main" id="{3A53953E-A683-4ECC-9576-3691B7518401}"/>
              </a:ext>
            </a:extLst>
          </p:cNvPr>
          <p:cNvSpPr/>
          <p:nvPr/>
        </p:nvSpPr>
        <p:spPr>
          <a:xfrm rot="5400000" flipV="1">
            <a:off x="1627919" y="3769255"/>
            <a:ext cx="165970" cy="22871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1" name="Прямоугольник 180">
            <a:extLst>
              <a:ext uri="{FF2B5EF4-FFF2-40B4-BE49-F238E27FC236}">
                <a16:creationId xmlns="" xmlns:a16="http://schemas.microsoft.com/office/drawing/2014/main" id="{FA0A0961-293E-437A-93F4-7BA6A1E5323D}"/>
              </a:ext>
            </a:extLst>
          </p:cNvPr>
          <p:cNvSpPr/>
          <p:nvPr/>
        </p:nvSpPr>
        <p:spPr>
          <a:xfrm>
            <a:off x="1596000" y="2728469"/>
            <a:ext cx="228710" cy="1072156"/>
          </a:xfrm>
          <a:prstGeom prst="rect">
            <a:avLst/>
          </a:prstGeom>
          <a:gradFill>
            <a:gsLst>
              <a:gs pos="46000">
                <a:schemeClr val="accent2"/>
              </a:gs>
              <a:gs pos="98000">
                <a:schemeClr val="accent2"/>
              </a:gs>
              <a:gs pos="0">
                <a:schemeClr val="accent2"/>
              </a:gs>
              <a:gs pos="25000">
                <a:srgbClr val="FDEDDD">
                  <a:alpha val="63000"/>
                </a:srgbClr>
              </a:gs>
              <a:gs pos="0">
                <a:schemeClr val="accent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3" name="TextBox 182">
            <a:extLst>
              <a:ext uri="{FF2B5EF4-FFF2-40B4-BE49-F238E27FC236}">
                <a16:creationId xmlns="" xmlns:a16="http://schemas.microsoft.com/office/drawing/2014/main" id="{FADB9D05-A199-4562-8D8F-E4E173828FB2}"/>
              </a:ext>
            </a:extLst>
          </p:cNvPr>
          <p:cNvSpPr txBox="1"/>
          <p:nvPr/>
        </p:nvSpPr>
        <p:spPr>
          <a:xfrm>
            <a:off x="1924323" y="2922531"/>
            <a:ext cx="7040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185" name="Прямоугольник 184">
            <a:extLst>
              <a:ext uri="{FF2B5EF4-FFF2-40B4-BE49-F238E27FC236}">
                <a16:creationId xmlns="" xmlns:a16="http://schemas.microsoft.com/office/drawing/2014/main" id="{58DE8EFF-FAB8-4B60-A7C2-56B1B9F8DF77}"/>
              </a:ext>
            </a:extLst>
          </p:cNvPr>
          <p:cNvSpPr/>
          <p:nvPr/>
        </p:nvSpPr>
        <p:spPr>
          <a:xfrm>
            <a:off x="7011072" y="4650384"/>
            <a:ext cx="3607426" cy="162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1" name="TextBox 190">
            <a:extLst>
              <a:ext uri="{FF2B5EF4-FFF2-40B4-BE49-F238E27FC236}">
                <a16:creationId xmlns="" xmlns:a16="http://schemas.microsoft.com/office/drawing/2014/main" id="{2EC4FDAD-0C03-4995-AA6C-7CF05173CA3A}"/>
              </a:ext>
            </a:extLst>
          </p:cNvPr>
          <p:cNvSpPr txBox="1"/>
          <p:nvPr/>
        </p:nvSpPr>
        <p:spPr>
          <a:xfrm>
            <a:off x="8215182" y="5165594"/>
            <a:ext cx="240331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cap="all" dirty="0" smtClean="0">
                <a:solidFill>
                  <a:schemeClr val="accent5"/>
                </a:solidFill>
              </a:rPr>
              <a:t>Воспитательный КОМПОНЕНТ</a:t>
            </a:r>
            <a:endParaRPr lang="ru-RU" b="1" cap="all" dirty="0">
              <a:solidFill>
                <a:schemeClr val="accent5"/>
              </a:solidFill>
            </a:endParaRPr>
          </a:p>
        </p:txBody>
      </p:sp>
      <p:sp>
        <p:nvSpPr>
          <p:cNvPr id="193" name="Прямоугольник: скругленные верхние углы 192">
            <a:extLst>
              <a:ext uri="{FF2B5EF4-FFF2-40B4-BE49-F238E27FC236}">
                <a16:creationId xmlns="" xmlns:a16="http://schemas.microsoft.com/office/drawing/2014/main" id="{225478A2-2AE6-4482-9611-4E8FFF992386}"/>
              </a:ext>
            </a:extLst>
          </p:cNvPr>
          <p:cNvSpPr/>
          <p:nvPr/>
        </p:nvSpPr>
        <p:spPr>
          <a:xfrm rot="5400000">
            <a:off x="6873347" y="4817005"/>
            <a:ext cx="1081518" cy="1263487"/>
          </a:xfrm>
          <a:prstGeom prst="round2SameRect">
            <a:avLst/>
          </a:prstGeom>
          <a:solidFill>
            <a:schemeClr val="accent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5" name="Прямоугольный треугольник 194">
            <a:extLst>
              <a:ext uri="{FF2B5EF4-FFF2-40B4-BE49-F238E27FC236}">
                <a16:creationId xmlns="" xmlns:a16="http://schemas.microsoft.com/office/drawing/2014/main" id="{BD752895-7251-4294-B96D-C7D0A17BEB6B}"/>
              </a:ext>
            </a:extLst>
          </p:cNvPr>
          <p:cNvSpPr/>
          <p:nvPr/>
        </p:nvSpPr>
        <p:spPr>
          <a:xfrm rot="16200000">
            <a:off x="6813732" y="4710649"/>
            <a:ext cx="165970" cy="22871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7" name="Прямоугольный треугольник 196">
            <a:extLst>
              <a:ext uri="{FF2B5EF4-FFF2-40B4-BE49-F238E27FC236}">
                <a16:creationId xmlns="" xmlns:a16="http://schemas.microsoft.com/office/drawing/2014/main" id="{FC3E6DFF-ED85-4081-A872-A0CC7A2D452A}"/>
              </a:ext>
            </a:extLst>
          </p:cNvPr>
          <p:cNvSpPr/>
          <p:nvPr/>
        </p:nvSpPr>
        <p:spPr>
          <a:xfrm rot="5400000" flipV="1">
            <a:off x="6813183" y="5958139"/>
            <a:ext cx="165970" cy="22871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9" name="Прямоугольник 198">
            <a:extLst>
              <a:ext uri="{FF2B5EF4-FFF2-40B4-BE49-F238E27FC236}">
                <a16:creationId xmlns="" xmlns:a16="http://schemas.microsoft.com/office/drawing/2014/main" id="{063BD54A-E7BF-4CE3-A495-C561565A0AF9}"/>
              </a:ext>
            </a:extLst>
          </p:cNvPr>
          <p:cNvSpPr/>
          <p:nvPr/>
        </p:nvSpPr>
        <p:spPr>
          <a:xfrm>
            <a:off x="6781264" y="4917353"/>
            <a:ext cx="228710" cy="1072156"/>
          </a:xfrm>
          <a:prstGeom prst="rect">
            <a:avLst/>
          </a:prstGeom>
          <a:gradFill>
            <a:gsLst>
              <a:gs pos="46000">
                <a:schemeClr val="accent6"/>
              </a:gs>
              <a:gs pos="100000">
                <a:schemeClr val="accent6"/>
              </a:gs>
              <a:gs pos="25000">
                <a:srgbClr val="FDEDDD">
                  <a:alpha val="63000"/>
                </a:srgbClr>
              </a:gs>
              <a:gs pos="0">
                <a:schemeClr val="accent6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1" name="TextBox 200">
            <a:extLst>
              <a:ext uri="{FF2B5EF4-FFF2-40B4-BE49-F238E27FC236}">
                <a16:creationId xmlns="" xmlns:a16="http://schemas.microsoft.com/office/drawing/2014/main" id="{F95C6DA4-0ED9-4A68-A9E9-D684ADF2A963}"/>
              </a:ext>
            </a:extLst>
          </p:cNvPr>
          <p:cNvSpPr txBox="1"/>
          <p:nvPr/>
        </p:nvSpPr>
        <p:spPr>
          <a:xfrm>
            <a:off x="7109587" y="5111415"/>
            <a:ext cx="7040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</a:rPr>
              <a:t>06</a:t>
            </a:r>
          </a:p>
        </p:txBody>
      </p:sp>
      <p:sp>
        <p:nvSpPr>
          <p:cNvPr id="203" name="Прямоугольник 202">
            <a:extLst>
              <a:ext uri="{FF2B5EF4-FFF2-40B4-BE49-F238E27FC236}">
                <a16:creationId xmlns="" xmlns:a16="http://schemas.microsoft.com/office/drawing/2014/main" id="{58790007-A187-4F2B-B3DC-C3F4861B3A53}"/>
              </a:ext>
            </a:extLst>
          </p:cNvPr>
          <p:cNvSpPr/>
          <p:nvPr/>
        </p:nvSpPr>
        <p:spPr>
          <a:xfrm>
            <a:off x="1825808" y="4650384"/>
            <a:ext cx="3607426" cy="162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9" name="TextBox 208">
            <a:extLst>
              <a:ext uri="{FF2B5EF4-FFF2-40B4-BE49-F238E27FC236}">
                <a16:creationId xmlns="" xmlns:a16="http://schemas.microsoft.com/office/drawing/2014/main" id="{A70D42AA-FBD3-40CA-87E8-1C1483A7BFB1}"/>
              </a:ext>
            </a:extLst>
          </p:cNvPr>
          <p:cNvSpPr txBox="1"/>
          <p:nvPr/>
        </p:nvSpPr>
        <p:spPr>
          <a:xfrm>
            <a:off x="2959102" y="5248981"/>
            <a:ext cx="2260512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700" b="1" cap="all" dirty="0" smtClean="0">
                <a:solidFill>
                  <a:schemeClr val="accent5"/>
                </a:solidFill>
              </a:rPr>
              <a:t>Содержательный компонент</a:t>
            </a:r>
            <a:endParaRPr lang="ru-RU" sz="1700" b="1" cap="all" dirty="0">
              <a:solidFill>
                <a:schemeClr val="accent5"/>
              </a:solidFill>
            </a:endParaRPr>
          </a:p>
        </p:txBody>
      </p:sp>
      <p:sp>
        <p:nvSpPr>
          <p:cNvPr id="211" name="Прямоугольник: скругленные верхние углы 210">
            <a:extLst>
              <a:ext uri="{FF2B5EF4-FFF2-40B4-BE49-F238E27FC236}">
                <a16:creationId xmlns="" xmlns:a16="http://schemas.microsoft.com/office/drawing/2014/main" id="{7B3EB410-3C9B-4F26-9A4A-4A8D96698C18}"/>
              </a:ext>
            </a:extLst>
          </p:cNvPr>
          <p:cNvSpPr/>
          <p:nvPr/>
        </p:nvSpPr>
        <p:spPr>
          <a:xfrm rot="5400000">
            <a:off x="1688083" y="4817005"/>
            <a:ext cx="1081518" cy="1263487"/>
          </a:xfrm>
          <a:prstGeom prst="round2SameRect">
            <a:avLst/>
          </a:pr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3" name="Прямоугольный треугольник 212">
            <a:extLst>
              <a:ext uri="{FF2B5EF4-FFF2-40B4-BE49-F238E27FC236}">
                <a16:creationId xmlns="" xmlns:a16="http://schemas.microsoft.com/office/drawing/2014/main" id="{97E73146-D14C-4CA2-AAC0-C4916015B140}"/>
              </a:ext>
            </a:extLst>
          </p:cNvPr>
          <p:cNvSpPr/>
          <p:nvPr/>
        </p:nvSpPr>
        <p:spPr>
          <a:xfrm rot="16200000">
            <a:off x="1628468" y="4710649"/>
            <a:ext cx="165970" cy="22871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5" name="Прямоугольный треугольник 214">
            <a:extLst>
              <a:ext uri="{FF2B5EF4-FFF2-40B4-BE49-F238E27FC236}">
                <a16:creationId xmlns="" xmlns:a16="http://schemas.microsoft.com/office/drawing/2014/main" id="{26B27C72-D396-4BB1-B3D6-D9F9A4114A86}"/>
              </a:ext>
            </a:extLst>
          </p:cNvPr>
          <p:cNvSpPr/>
          <p:nvPr/>
        </p:nvSpPr>
        <p:spPr>
          <a:xfrm rot="5400000" flipV="1">
            <a:off x="1627919" y="5958139"/>
            <a:ext cx="165970" cy="22871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7" name="Прямоугольник 216">
            <a:extLst>
              <a:ext uri="{FF2B5EF4-FFF2-40B4-BE49-F238E27FC236}">
                <a16:creationId xmlns="" xmlns:a16="http://schemas.microsoft.com/office/drawing/2014/main" id="{C3CB7461-10CC-4A72-806C-C64F2ABC7D8E}"/>
              </a:ext>
            </a:extLst>
          </p:cNvPr>
          <p:cNvSpPr/>
          <p:nvPr/>
        </p:nvSpPr>
        <p:spPr>
          <a:xfrm>
            <a:off x="1596000" y="4917353"/>
            <a:ext cx="228710" cy="1072156"/>
          </a:xfrm>
          <a:prstGeom prst="rect">
            <a:avLst/>
          </a:prstGeom>
          <a:gradFill>
            <a:gsLst>
              <a:gs pos="46000">
                <a:schemeClr val="accent3"/>
              </a:gs>
              <a:gs pos="100000">
                <a:schemeClr val="accent3"/>
              </a:gs>
              <a:gs pos="25000">
                <a:srgbClr val="FDEDDD">
                  <a:alpha val="63000"/>
                </a:srgbClr>
              </a:gs>
              <a:gs pos="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9" name="TextBox 218">
            <a:extLst>
              <a:ext uri="{FF2B5EF4-FFF2-40B4-BE49-F238E27FC236}">
                <a16:creationId xmlns="" xmlns:a16="http://schemas.microsoft.com/office/drawing/2014/main" id="{17710B1A-13B7-4268-A8C3-67162CE11312}"/>
              </a:ext>
            </a:extLst>
          </p:cNvPr>
          <p:cNvSpPr txBox="1"/>
          <p:nvPr/>
        </p:nvSpPr>
        <p:spPr>
          <a:xfrm>
            <a:off x="1924323" y="5111415"/>
            <a:ext cx="7040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</a:rPr>
              <a:t>03</a:t>
            </a:r>
          </a:p>
        </p:txBody>
      </p:sp>
      <p:pic>
        <p:nvPicPr>
          <p:cNvPr id="221" name="Рисунок 220">
            <a:extLst>
              <a:ext uri="{FF2B5EF4-FFF2-40B4-BE49-F238E27FC236}">
                <a16:creationId xmlns="" xmlns:a16="http://schemas.microsoft.com/office/drawing/2014/main" id="{CB80023C-7C99-4315-99EA-47627711E92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V="1">
            <a:off x="3109778" y="409840"/>
            <a:ext cx="360000" cy="360000"/>
          </a:xfrm>
          <a:prstGeom prst="rect">
            <a:avLst/>
          </a:prstGeom>
        </p:spPr>
      </p:pic>
      <p:pic>
        <p:nvPicPr>
          <p:cNvPr id="223" name="Рисунок 222">
            <a:extLst>
              <a:ext uri="{FF2B5EF4-FFF2-40B4-BE49-F238E27FC236}">
                <a16:creationId xmlns="" xmlns:a16="http://schemas.microsoft.com/office/drawing/2014/main" id="{47D8A6D7-2137-4D85-99AF-0DDE29D3413B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/>
        </p:blipFill>
        <p:spPr>
          <a:xfrm flipV="1">
            <a:off x="3109505" y="2534466"/>
            <a:ext cx="360000" cy="360000"/>
          </a:xfrm>
          <a:prstGeom prst="rect">
            <a:avLst/>
          </a:prstGeom>
        </p:spPr>
      </p:pic>
      <p:pic>
        <p:nvPicPr>
          <p:cNvPr id="225" name="Рисунок 224">
            <a:extLst>
              <a:ext uri="{FF2B5EF4-FFF2-40B4-BE49-F238E27FC236}">
                <a16:creationId xmlns="" xmlns:a16="http://schemas.microsoft.com/office/drawing/2014/main" id="{09CA9E00-F3E4-4524-B8B1-7DF5CF2866DF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0"/>
              </a:ext>
            </a:extLst>
          </a:blip>
          <a:srcRect/>
          <a:stretch/>
        </p:blipFill>
        <p:spPr>
          <a:xfrm flipV="1">
            <a:off x="3098729" y="4709776"/>
            <a:ext cx="360000" cy="360000"/>
          </a:xfrm>
          <a:prstGeom prst="rect">
            <a:avLst/>
          </a:prstGeom>
        </p:spPr>
      </p:pic>
      <p:pic>
        <p:nvPicPr>
          <p:cNvPr id="227" name="Рисунок 226">
            <a:extLst>
              <a:ext uri="{FF2B5EF4-FFF2-40B4-BE49-F238E27FC236}">
                <a16:creationId xmlns="" xmlns:a16="http://schemas.microsoft.com/office/drawing/2014/main" id="{58AA2492-96A2-4DB6-B199-CDA96574EF57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2"/>
              </a:ext>
            </a:extLst>
          </a:blip>
          <a:srcRect/>
          <a:stretch/>
        </p:blipFill>
        <p:spPr>
          <a:xfrm flipV="1">
            <a:off x="8299698" y="411759"/>
            <a:ext cx="360000" cy="360000"/>
          </a:xfrm>
          <a:prstGeom prst="rect">
            <a:avLst/>
          </a:prstGeom>
        </p:spPr>
      </p:pic>
      <p:pic>
        <p:nvPicPr>
          <p:cNvPr id="229" name="Рисунок 228">
            <a:extLst>
              <a:ext uri="{FF2B5EF4-FFF2-40B4-BE49-F238E27FC236}">
                <a16:creationId xmlns="" xmlns:a16="http://schemas.microsoft.com/office/drawing/2014/main" id="{8E88AE21-7C95-4752-AF52-808EACBE6C9F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4"/>
              </a:ext>
            </a:extLst>
          </a:blip>
          <a:srcRect/>
          <a:stretch/>
        </p:blipFill>
        <p:spPr>
          <a:xfrm flipV="1">
            <a:off x="8282784" y="4727989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182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341</TotalTime>
  <Words>183</Words>
  <Application>Microsoft Office PowerPoint</Application>
  <PresentationFormat>Широкоэкранный</PresentationFormat>
  <Paragraphs>68</Paragraphs>
  <Slides>21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21</vt:i4>
      </vt:variant>
    </vt:vector>
  </HeadingPairs>
  <TitlesOfParts>
    <vt:vector size="27" baseType="lpstr">
      <vt:lpstr>Arial</vt:lpstr>
      <vt:lpstr>Arial Black</vt:lpstr>
      <vt:lpstr>Calibri</vt:lpstr>
      <vt:lpstr>Calibri Light</vt:lpstr>
      <vt:lpstr>Office Theme</vt:lpstr>
      <vt:lpstr>Ретро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Наставничество и партнерство</vt:lpstr>
      <vt:lpstr>Презентация PowerPoint</vt:lpstr>
      <vt:lpstr>Воспитательный компонент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HOME</cp:lastModifiedBy>
  <cp:revision>35</cp:revision>
  <dcterms:created xsi:type="dcterms:W3CDTF">2026-03-08T18:55:06Z</dcterms:created>
  <dcterms:modified xsi:type="dcterms:W3CDTF">2026-03-10T02:30:33Z</dcterms:modified>
</cp:coreProperties>
</file>